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81" r:id="rId4"/>
    <p:sldId id="285" r:id="rId5"/>
    <p:sldId id="286" r:id="rId6"/>
    <p:sldId id="287" r:id="rId7"/>
    <p:sldId id="288" r:id="rId8"/>
    <p:sldId id="298" r:id="rId9"/>
    <p:sldId id="289" r:id="rId10"/>
    <p:sldId id="290" r:id="rId11"/>
    <p:sldId id="291" r:id="rId12"/>
    <p:sldId id="299" r:id="rId13"/>
    <p:sldId id="294" r:id="rId14"/>
    <p:sldId id="295" r:id="rId15"/>
    <p:sldId id="296" r:id="rId16"/>
    <p:sldId id="297" r:id="rId17"/>
    <p:sldId id="293" r:id="rId18"/>
    <p:sldId id="276" r:id="rId19"/>
    <p:sldId id="300" r:id="rId20"/>
  </p:sldIdLst>
  <p:sldSz cx="12192000" cy="6858000"/>
  <p:notesSz cx="6735763" cy="9866313"/>
  <p:embeddedFontLst>
    <p:embeddedFont>
      <p:font typeface="HY헤드라인M" panose="02030600000101010101" pitchFamily="18" charset="-127"/>
      <p:regular r:id="rId22"/>
    </p:embeddedFont>
    <p:embeddedFont>
      <p:font typeface="HY중고딕" panose="02030600000101010101" pitchFamily="18" charset="-127"/>
      <p:regular r:id="rId23"/>
    </p:embeddedFont>
    <p:embeddedFont>
      <p:font typeface="HY견고딕" panose="02030600000101010101" pitchFamily="18" charset="-127"/>
      <p:regular r:id="rId24"/>
    </p:embeddedFont>
    <p:embeddedFont>
      <p:font typeface="함초롬바탕" panose="02030604000101010101" pitchFamily="18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914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9933"/>
    <a:srgbClr val="044970"/>
    <a:srgbClr val="4895EA"/>
    <a:srgbClr val="006AB7"/>
    <a:srgbClr val="FFEBEB"/>
    <a:srgbClr val="949AA2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9680" autoAdjust="0"/>
  </p:normalViewPr>
  <p:slideViewPr>
    <p:cSldViewPr snapToGrid="0">
      <p:cViewPr varScale="1">
        <p:scale>
          <a:sx n="70" d="100"/>
          <a:sy n="70" d="100"/>
        </p:scale>
        <p:origin x="1181" y="43"/>
      </p:cViewPr>
      <p:guideLst>
        <p:guide orient="horz" pos="414"/>
        <p:guide pos="914"/>
        <p:guide pos="370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C58B3-9723-48FF-80CB-B1C79817888D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B0C4F-A90F-400A-BABC-DE137B4EC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9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Hello, this is </a:t>
            </a:r>
            <a:r>
              <a:rPr lang="ko-KR" altLang="en-US" dirty="0" smtClean="0"/>
              <a:t>정유석 </a:t>
            </a:r>
            <a:r>
              <a:rPr lang="en-US" altLang="ko-KR" dirty="0" smtClean="0"/>
              <a:t>from KICT Korea.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tell you about room occupancy detection, which I have been interested in.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76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 in collected</a:t>
            </a:r>
            <a:r>
              <a:rPr lang="en-US" altLang="ko-KR" baseline="0" dirty="0" smtClean="0"/>
              <a:t> using </a:t>
            </a:r>
            <a:r>
              <a:rPr lang="en-US" altLang="ko-KR" baseline="0" dirty="0" err="1" smtClean="0"/>
              <a:t>Thingspeak</a:t>
            </a:r>
            <a:r>
              <a:rPr lang="en-US" altLang="ko-KR" baseline="0" dirty="0" smtClean="0"/>
              <a:t> which is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platform.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3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Due to the</a:t>
            </a:r>
            <a:r>
              <a:rPr lang="en-US" altLang="ko-KR" baseline="0" dirty="0" smtClean="0"/>
              <a:t> air-conditioning system, Temperature </a:t>
            </a:r>
            <a:r>
              <a:rPr lang="en-US" altLang="ko-KR" baseline="0" smtClean="0"/>
              <a:t>and Humidity </a:t>
            </a:r>
            <a:r>
              <a:rPr lang="en-US" altLang="ko-KR" baseline="0" dirty="0" smtClean="0"/>
              <a:t>is not change much.</a:t>
            </a:r>
            <a:endParaRPr lang="en-US" altLang="ko-KR" dirty="0" smtClean="0"/>
          </a:p>
          <a:p>
            <a:r>
              <a:rPr lang="en-US" altLang="ko-KR" dirty="0" smtClean="0"/>
              <a:t>The brightness show more data change and patterned.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So, brightness data is analyzed first.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9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Learning Condition.</a:t>
            </a:r>
            <a:endParaRPr lang="en-US" altLang="ko-KR" dirty="0" smtClean="0"/>
          </a:p>
          <a:p>
            <a:r>
              <a:rPr lang="en-US" altLang="ko-KR" dirty="0" smtClean="0"/>
              <a:t>I</a:t>
            </a:r>
            <a:r>
              <a:rPr lang="en-US" altLang="ko-KR" baseline="0" dirty="0" smtClean="0"/>
              <a:t> used </a:t>
            </a:r>
            <a:r>
              <a:rPr lang="en-US" altLang="ko-KR" baseline="0" dirty="0" err="1" smtClean="0"/>
              <a:t>Keras</a:t>
            </a:r>
            <a:r>
              <a:rPr lang="en-US" altLang="ko-KR" baseline="0" dirty="0" smtClean="0"/>
              <a:t> at google </a:t>
            </a:r>
            <a:r>
              <a:rPr lang="en-US" altLang="ko-KR" baseline="0" dirty="0" err="1" smtClean="0"/>
              <a:t>colab</a:t>
            </a:r>
            <a:r>
              <a:rPr lang="en-US" altLang="ko-KR" baseline="0" dirty="0" smtClean="0"/>
              <a:t> environment.</a:t>
            </a:r>
          </a:p>
          <a:p>
            <a:r>
              <a:rPr lang="en-US" altLang="ko-KR" baseline="0" dirty="0" smtClean="0"/>
              <a:t>Multi </a:t>
            </a:r>
            <a:r>
              <a:rPr lang="en-US" altLang="ko-KR" baseline="0" dirty="0" smtClean="0"/>
              <a:t>layer </a:t>
            </a:r>
            <a:r>
              <a:rPr lang="en-US" altLang="ko-KR" baseline="0" dirty="0" smtClean="0"/>
              <a:t>perceptron model is </a:t>
            </a:r>
            <a:r>
              <a:rPr lang="en-US" altLang="ko-KR" baseline="0" dirty="0" smtClean="0"/>
              <a:t>adopted.</a:t>
            </a:r>
            <a:endParaRPr lang="en-US" altLang="ko-KR" baseline="0" dirty="0" smtClean="0"/>
          </a:p>
          <a:p>
            <a:r>
              <a:rPr lang="en-US" altLang="ko-KR" baseline="0" dirty="0" smtClean="0"/>
              <a:t>More than 50-thousand of brightness data is using for learning and validation.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7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Here are learning results.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I increases the prediction time from 1-minute to 25minute. </a:t>
            </a:r>
          </a:p>
          <a:p>
            <a:r>
              <a:rPr lang="en-US" altLang="ko-KR" baseline="0" dirty="0" smtClean="0"/>
              <a:t>As you can see, the MAPE(error) is increases the longer the prediction time.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9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MAPE is linearly</a:t>
            </a:r>
            <a:r>
              <a:rPr lang="en-US" altLang="ko-KR" baseline="0" dirty="0" smtClean="0"/>
              <a:t> increased. </a:t>
            </a:r>
          </a:p>
          <a:p>
            <a:r>
              <a:rPr lang="en-US" altLang="ko-KR" baseline="0" dirty="0" smtClean="0"/>
              <a:t>So If we try to predict </a:t>
            </a:r>
            <a:r>
              <a:rPr lang="en-US" altLang="ko-KR" baseline="0" dirty="0" smtClean="0"/>
              <a:t>lower than </a:t>
            </a:r>
            <a:r>
              <a:rPr lang="en-US" altLang="ko-KR" baseline="0" dirty="0" smtClean="0"/>
              <a:t>the 10 minute of brightness , acceptable Error is occurs. </a:t>
            </a:r>
          </a:p>
          <a:p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00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6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this research,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device is fabricated</a:t>
            </a:r>
            <a:r>
              <a:rPr lang="en-US" altLang="ko-KR" baseline="0" dirty="0" smtClean="0"/>
              <a:t> and collect the data. Than analyzed using Deep learning.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8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So, new</a:t>
            </a:r>
            <a:r>
              <a:rPr lang="en-US" altLang="ko-KR" baseline="0" dirty="0" smtClean="0"/>
              <a:t> type of office management should be introduce.</a:t>
            </a:r>
          </a:p>
          <a:p>
            <a:r>
              <a:rPr lang="en-US" altLang="ko-KR" baseline="0" dirty="0" smtClean="0"/>
              <a:t>Instead of User occupy the space and self-managing, the sensors are collecting the indoor condition automatically and give an information to Facility manager.</a:t>
            </a:r>
          </a:p>
          <a:p>
            <a:r>
              <a:rPr lang="en-US" altLang="ko-KR" baseline="0" dirty="0" smtClean="0"/>
              <a:t>Than facility manager is able to manage the </a:t>
            </a:r>
            <a:r>
              <a:rPr lang="en-US" altLang="ko-KR" baseline="0" smtClean="0"/>
              <a:t>office easily.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0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research propose the framework as shown.</a:t>
            </a:r>
          </a:p>
          <a:p>
            <a:r>
              <a:rPr lang="en-US" altLang="ko-KR" baseline="0" dirty="0" smtClean="0"/>
              <a:t>Space conditions are collected using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device.</a:t>
            </a:r>
          </a:p>
          <a:p>
            <a:r>
              <a:rPr lang="en-US" altLang="ko-KR" baseline="0" dirty="0" smtClean="0"/>
              <a:t>Than it become a </a:t>
            </a:r>
            <a:r>
              <a:rPr lang="en-US" altLang="ko-KR" baseline="0" dirty="0" err="1" smtClean="0"/>
              <a:t>Bigdata</a:t>
            </a:r>
            <a:r>
              <a:rPr lang="en-US" altLang="ko-KR" baseline="0" dirty="0" smtClean="0"/>
              <a:t> on the Cloud.</a:t>
            </a:r>
          </a:p>
          <a:p>
            <a:r>
              <a:rPr lang="en-US" altLang="ko-KR" baseline="0" dirty="0" smtClean="0"/>
              <a:t>Deep learning can be adopted to the </a:t>
            </a:r>
            <a:r>
              <a:rPr lang="en-US" altLang="ko-KR" baseline="0" dirty="0" err="1" smtClean="0"/>
              <a:t>bigdata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If a large difference is found, between the actual data and the predicted data using deep learning, there may be an issue in the space.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6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devices</a:t>
            </a:r>
            <a:r>
              <a:rPr lang="en-US" altLang="ko-KR" baseline="0" dirty="0" smtClean="0"/>
              <a:t> are fabricated using </a:t>
            </a:r>
            <a:r>
              <a:rPr lang="en-US" altLang="ko-KR" baseline="0" dirty="0" err="1" smtClean="0"/>
              <a:t>NodeMCU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4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Open</a:t>
            </a:r>
            <a:r>
              <a:rPr lang="en-US" altLang="ko-KR" baseline="0" dirty="0" smtClean="0"/>
              <a:t> source libraries are mainly used.</a:t>
            </a:r>
          </a:p>
          <a:p>
            <a:r>
              <a:rPr lang="en-US" altLang="ko-KR" dirty="0" smtClean="0"/>
              <a:t>Temperature, humidity, and brightness </a:t>
            </a:r>
            <a:r>
              <a:rPr lang="en-US" altLang="ko-KR" dirty="0" smtClean="0"/>
              <a:t>data </a:t>
            </a:r>
            <a:r>
              <a:rPr lang="en-US" altLang="ko-KR" dirty="0" smtClean="0"/>
              <a:t>are collected every second.</a:t>
            </a:r>
          </a:p>
          <a:p>
            <a:r>
              <a:rPr lang="en-US" altLang="ko-KR" dirty="0" smtClean="0"/>
              <a:t>After 20 data were collected, statistical processing was performed to transmit them to the cloud.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8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devices are installed at underground floor of KICT.</a:t>
            </a:r>
          </a:p>
          <a:p>
            <a:endParaRPr lang="en-US" altLang="ko-KR" baseline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2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B0C4F-A90F-400A-BABC-DE137B4EC4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8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D4C1-B43F-4C1F-A660-5EBC0EAD2F10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21D3-EC0C-46FC-A02D-60818FE0C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39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D4C1-B43F-4C1F-A660-5EBC0EAD2F10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21D3-EC0C-46FC-A02D-60818FE0C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326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D4C1-B43F-4C1F-A660-5EBC0EAD2F10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21D3-EC0C-46FC-A02D-60818FE0C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80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C11AD4C1-B43F-4C1F-A660-5EBC0EAD2F10}" type="datetimeFigureOut">
              <a:rPr lang="ko-KR" altLang="en-US" smtClean="0"/>
              <a:pPr/>
              <a:t>2019-07-08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AB2621D3-EC0C-46FC-A02D-60818FE0C9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-1" y="0"/>
            <a:ext cx="12192000" cy="531232"/>
            <a:chOff x="-1" y="0"/>
            <a:chExt cx="9144000" cy="531232"/>
          </a:xfrm>
        </p:grpSpPr>
        <p:sp>
          <p:nvSpPr>
            <p:cNvPr id="9" name="자유형: 도형 26"/>
            <p:cNvSpPr/>
            <p:nvPr/>
          </p:nvSpPr>
          <p:spPr>
            <a:xfrm>
              <a:off x="6592672" y="78820"/>
              <a:ext cx="2551327" cy="452412"/>
            </a:xfrm>
            <a:custGeom>
              <a:avLst/>
              <a:gdLst>
                <a:gd name="connsiteX0" fmla="*/ 0 w 3032760"/>
                <a:gd name="connsiteY0" fmla="*/ 0 h 599600"/>
                <a:gd name="connsiteX1" fmla="*/ 3032760 w 3032760"/>
                <a:gd name="connsiteY1" fmla="*/ 0 h 599600"/>
                <a:gd name="connsiteX2" fmla="*/ 3032760 w 3032760"/>
                <a:gd name="connsiteY2" fmla="*/ 202031 h 599600"/>
                <a:gd name="connsiteX3" fmla="*/ 3032760 w 3032760"/>
                <a:gd name="connsiteY3" fmla="*/ 235193 h 599600"/>
                <a:gd name="connsiteX4" fmla="*/ 3032760 w 3032760"/>
                <a:gd name="connsiteY4" fmla="*/ 599600 h 599600"/>
                <a:gd name="connsiteX5" fmla="*/ 2404732 w 3032760"/>
                <a:gd name="connsiteY5" fmla="*/ 599600 h 599600"/>
                <a:gd name="connsiteX6" fmla="*/ 2316641 w 3032760"/>
                <a:gd name="connsiteY6" fmla="*/ 599600 h 599600"/>
                <a:gd name="connsiteX7" fmla="*/ 866284 w 3032760"/>
                <a:gd name="connsiteY7" fmla="*/ 599600 h 599600"/>
                <a:gd name="connsiteX8" fmla="*/ 866284 w 3032760"/>
                <a:gd name="connsiteY8" fmla="*/ 599134 h 599600"/>
                <a:gd name="connsiteX9" fmla="*/ 850738 w 3032760"/>
                <a:gd name="connsiteY9" fmla="*/ 599251 h 599600"/>
                <a:gd name="connsiteX10" fmla="*/ 41525 w 3032760"/>
                <a:gd name="connsiteY10" fmla="*/ 302645 h 599600"/>
                <a:gd name="connsiteX11" fmla="*/ 41525 w 3032760"/>
                <a:gd name="connsiteY11" fmla="*/ 300549 h 599600"/>
                <a:gd name="connsiteX12" fmla="*/ 0 w 3032760"/>
                <a:gd name="connsiteY12" fmla="*/ 300549 h 599600"/>
                <a:gd name="connsiteX13" fmla="*/ 0 w 3032760"/>
                <a:gd name="connsiteY13" fmla="*/ 0 h 599600"/>
                <a:gd name="connsiteX0" fmla="*/ 38100 w 3070860"/>
                <a:gd name="connsiteY0" fmla="*/ 42351 h 641951"/>
                <a:gd name="connsiteX1" fmla="*/ 3070860 w 3070860"/>
                <a:gd name="connsiteY1" fmla="*/ 42351 h 641951"/>
                <a:gd name="connsiteX2" fmla="*/ 3070860 w 3070860"/>
                <a:gd name="connsiteY2" fmla="*/ 244382 h 641951"/>
                <a:gd name="connsiteX3" fmla="*/ 3070860 w 3070860"/>
                <a:gd name="connsiteY3" fmla="*/ 277544 h 641951"/>
                <a:gd name="connsiteX4" fmla="*/ 3070860 w 3070860"/>
                <a:gd name="connsiteY4" fmla="*/ 641951 h 641951"/>
                <a:gd name="connsiteX5" fmla="*/ 2442832 w 3070860"/>
                <a:gd name="connsiteY5" fmla="*/ 641951 h 641951"/>
                <a:gd name="connsiteX6" fmla="*/ 2354741 w 3070860"/>
                <a:gd name="connsiteY6" fmla="*/ 641951 h 641951"/>
                <a:gd name="connsiteX7" fmla="*/ 904384 w 3070860"/>
                <a:gd name="connsiteY7" fmla="*/ 641951 h 641951"/>
                <a:gd name="connsiteX8" fmla="*/ 904384 w 3070860"/>
                <a:gd name="connsiteY8" fmla="*/ 641485 h 641951"/>
                <a:gd name="connsiteX9" fmla="*/ 888838 w 3070860"/>
                <a:gd name="connsiteY9" fmla="*/ 641602 h 641951"/>
                <a:gd name="connsiteX10" fmla="*/ 79625 w 3070860"/>
                <a:gd name="connsiteY10" fmla="*/ 344996 h 641951"/>
                <a:gd name="connsiteX11" fmla="*/ 79625 w 3070860"/>
                <a:gd name="connsiteY11" fmla="*/ 342900 h 641951"/>
                <a:gd name="connsiteX12" fmla="*/ 0 w 3070860"/>
                <a:gd name="connsiteY12" fmla="*/ 0 h 641951"/>
                <a:gd name="connsiteX13" fmla="*/ 38100 w 3070860"/>
                <a:gd name="connsiteY13" fmla="*/ 42351 h 641951"/>
                <a:gd name="connsiteX0" fmla="*/ 0 w 3070860"/>
                <a:gd name="connsiteY0" fmla="*/ 0 h 641951"/>
                <a:gd name="connsiteX1" fmla="*/ 3070860 w 3070860"/>
                <a:gd name="connsiteY1" fmla="*/ 42351 h 641951"/>
                <a:gd name="connsiteX2" fmla="*/ 3070860 w 3070860"/>
                <a:gd name="connsiteY2" fmla="*/ 244382 h 641951"/>
                <a:gd name="connsiteX3" fmla="*/ 3070860 w 3070860"/>
                <a:gd name="connsiteY3" fmla="*/ 277544 h 641951"/>
                <a:gd name="connsiteX4" fmla="*/ 3070860 w 3070860"/>
                <a:gd name="connsiteY4" fmla="*/ 641951 h 641951"/>
                <a:gd name="connsiteX5" fmla="*/ 2442832 w 3070860"/>
                <a:gd name="connsiteY5" fmla="*/ 641951 h 641951"/>
                <a:gd name="connsiteX6" fmla="*/ 2354741 w 3070860"/>
                <a:gd name="connsiteY6" fmla="*/ 641951 h 641951"/>
                <a:gd name="connsiteX7" fmla="*/ 904384 w 3070860"/>
                <a:gd name="connsiteY7" fmla="*/ 641951 h 641951"/>
                <a:gd name="connsiteX8" fmla="*/ 904384 w 3070860"/>
                <a:gd name="connsiteY8" fmla="*/ 641485 h 641951"/>
                <a:gd name="connsiteX9" fmla="*/ 888838 w 3070860"/>
                <a:gd name="connsiteY9" fmla="*/ 641602 h 641951"/>
                <a:gd name="connsiteX10" fmla="*/ 79625 w 3070860"/>
                <a:gd name="connsiteY10" fmla="*/ 344996 h 641951"/>
                <a:gd name="connsiteX11" fmla="*/ 79625 w 3070860"/>
                <a:gd name="connsiteY11" fmla="*/ 342900 h 641951"/>
                <a:gd name="connsiteX12" fmla="*/ 0 w 3070860"/>
                <a:gd name="connsiteY12" fmla="*/ 0 h 641951"/>
                <a:gd name="connsiteX0" fmla="*/ 0 w 3070860"/>
                <a:gd name="connsiteY0" fmla="*/ 0 h 641951"/>
                <a:gd name="connsiteX1" fmla="*/ 3070860 w 3070860"/>
                <a:gd name="connsiteY1" fmla="*/ 42351 h 641951"/>
                <a:gd name="connsiteX2" fmla="*/ 3070860 w 3070860"/>
                <a:gd name="connsiteY2" fmla="*/ 244382 h 641951"/>
                <a:gd name="connsiteX3" fmla="*/ 3070860 w 3070860"/>
                <a:gd name="connsiteY3" fmla="*/ 277544 h 641951"/>
                <a:gd name="connsiteX4" fmla="*/ 3070860 w 3070860"/>
                <a:gd name="connsiteY4" fmla="*/ 641951 h 641951"/>
                <a:gd name="connsiteX5" fmla="*/ 2442832 w 3070860"/>
                <a:gd name="connsiteY5" fmla="*/ 641951 h 641951"/>
                <a:gd name="connsiteX6" fmla="*/ 2354741 w 3070860"/>
                <a:gd name="connsiteY6" fmla="*/ 641951 h 641951"/>
                <a:gd name="connsiteX7" fmla="*/ 904384 w 3070860"/>
                <a:gd name="connsiteY7" fmla="*/ 641951 h 641951"/>
                <a:gd name="connsiteX8" fmla="*/ 904384 w 3070860"/>
                <a:gd name="connsiteY8" fmla="*/ 641485 h 641951"/>
                <a:gd name="connsiteX9" fmla="*/ 888838 w 3070860"/>
                <a:gd name="connsiteY9" fmla="*/ 641602 h 641951"/>
                <a:gd name="connsiteX10" fmla="*/ 79625 w 3070860"/>
                <a:gd name="connsiteY10" fmla="*/ 344996 h 641951"/>
                <a:gd name="connsiteX11" fmla="*/ 94865 w 3070860"/>
                <a:gd name="connsiteY11" fmla="*/ 167640 h 641951"/>
                <a:gd name="connsiteX12" fmla="*/ 0 w 3070860"/>
                <a:gd name="connsiteY12" fmla="*/ 0 h 641951"/>
                <a:gd name="connsiteX0" fmla="*/ 0 w 3070860"/>
                <a:gd name="connsiteY0" fmla="*/ 0 h 641951"/>
                <a:gd name="connsiteX1" fmla="*/ 3070860 w 3070860"/>
                <a:gd name="connsiteY1" fmla="*/ 42351 h 641951"/>
                <a:gd name="connsiteX2" fmla="*/ 3070860 w 3070860"/>
                <a:gd name="connsiteY2" fmla="*/ 244382 h 641951"/>
                <a:gd name="connsiteX3" fmla="*/ 3070860 w 3070860"/>
                <a:gd name="connsiteY3" fmla="*/ 277544 h 641951"/>
                <a:gd name="connsiteX4" fmla="*/ 3070860 w 3070860"/>
                <a:gd name="connsiteY4" fmla="*/ 641951 h 641951"/>
                <a:gd name="connsiteX5" fmla="*/ 2442832 w 3070860"/>
                <a:gd name="connsiteY5" fmla="*/ 641951 h 641951"/>
                <a:gd name="connsiteX6" fmla="*/ 2354741 w 3070860"/>
                <a:gd name="connsiteY6" fmla="*/ 641951 h 641951"/>
                <a:gd name="connsiteX7" fmla="*/ 904384 w 3070860"/>
                <a:gd name="connsiteY7" fmla="*/ 641951 h 641951"/>
                <a:gd name="connsiteX8" fmla="*/ 904384 w 3070860"/>
                <a:gd name="connsiteY8" fmla="*/ 641485 h 641951"/>
                <a:gd name="connsiteX9" fmla="*/ 888838 w 3070860"/>
                <a:gd name="connsiteY9" fmla="*/ 641602 h 641951"/>
                <a:gd name="connsiteX10" fmla="*/ 79625 w 3070860"/>
                <a:gd name="connsiteY10" fmla="*/ 344996 h 641951"/>
                <a:gd name="connsiteX11" fmla="*/ 0 w 3070860"/>
                <a:gd name="connsiteY11" fmla="*/ 0 h 641951"/>
                <a:gd name="connsiteX0" fmla="*/ 0 w 3070860"/>
                <a:gd name="connsiteY0" fmla="*/ 0 h 641951"/>
                <a:gd name="connsiteX1" fmla="*/ 3070860 w 3070860"/>
                <a:gd name="connsiteY1" fmla="*/ 42351 h 641951"/>
                <a:gd name="connsiteX2" fmla="*/ 3070860 w 3070860"/>
                <a:gd name="connsiteY2" fmla="*/ 244382 h 641951"/>
                <a:gd name="connsiteX3" fmla="*/ 3070860 w 3070860"/>
                <a:gd name="connsiteY3" fmla="*/ 277544 h 641951"/>
                <a:gd name="connsiteX4" fmla="*/ 3070860 w 3070860"/>
                <a:gd name="connsiteY4" fmla="*/ 641951 h 641951"/>
                <a:gd name="connsiteX5" fmla="*/ 2442832 w 3070860"/>
                <a:gd name="connsiteY5" fmla="*/ 641951 h 641951"/>
                <a:gd name="connsiteX6" fmla="*/ 2354741 w 3070860"/>
                <a:gd name="connsiteY6" fmla="*/ 641951 h 641951"/>
                <a:gd name="connsiteX7" fmla="*/ 904384 w 3070860"/>
                <a:gd name="connsiteY7" fmla="*/ 641951 h 641951"/>
                <a:gd name="connsiteX8" fmla="*/ 904384 w 3070860"/>
                <a:gd name="connsiteY8" fmla="*/ 641485 h 641951"/>
                <a:gd name="connsiteX9" fmla="*/ 888838 w 3070860"/>
                <a:gd name="connsiteY9" fmla="*/ 641602 h 641951"/>
                <a:gd name="connsiteX10" fmla="*/ 64385 w 3070860"/>
                <a:gd name="connsiteY10" fmla="*/ 108776 h 641951"/>
                <a:gd name="connsiteX11" fmla="*/ 0 w 3070860"/>
                <a:gd name="connsiteY11" fmla="*/ 0 h 6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0860" h="641951">
                  <a:moveTo>
                    <a:pt x="0" y="0"/>
                  </a:moveTo>
                  <a:lnTo>
                    <a:pt x="3070860" y="42351"/>
                  </a:lnTo>
                  <a:lnTo>
                    <a:pt x="3070860" y="244382"/>
                  </a:lnTo>
                  <a:lnTo>
                    <a:pt x="3070860" y="277544"/>
                  </a:lnTo>
                  <a:lnTo>
                    <a:pt x="3070860" y="641951"/>
                  </a:lnTo>
                  <a:lnTo>
                    <a:pt x="2442832" y="641951"/>
                  </a:lnTo>
                  <a:lnTo>
                    <a:pt x="2354741" y="641951"/>
                  </a:lnTo>
                  <a:lnTo>
                    <a:pt x="904384" y="641951"/>
                  </a:lnTo>
                  <a:lnTo>
                    <a:pt x="904384" y="641485"/>
                  </a:lnTo>
                  <a:lnTo>
                    <a:pt x="888838" y="641602"/>
                  </a:lnTo>
                  <a:cubicBezTo>
                    <a:pt x="619100" y="621201"/>
                    <a:pt x="495964" y="108776"/>
                    <a:pt x="64385" y="10877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8000">
                  <a:schemeClr val="bg1">
                    <a:lumMod val="50000"/>
                  </a:schemeClr>
                </a:gs>
                <a:gs pos="79000">
                  <a:schemeClr val="bg1">
                    <a:lumMod val="85000"/>
                  </a:schemeClr>
                </a:gs>
              </a:gsLst>
              <a:lin ang="5400000" scaled="1"/>
            </a:gradFill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600" u="none" spc="-15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274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0" y="43934"/>
              <a:ext cx="1385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0" y="43934"/>
              <a:ext cx="1385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0" y="43934"/>
              <a:ext cx="1385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자유형: 도형 226"/>
            <p:cNvSpPr/>
            <p:nvPr/>
          </p:nvSpPr>
          <p:spPr>
            <a:xfrm>
              <a:off x="-1" y="0"/>
              <a:ext cx="9144000" cy="404813"/>
            </a:xfrm>
            <a:custGeom>
              <a:avLst/>
              <a:gdLst>
                <a:gd name="connsiteX0" fmla="*/ 0 w 9144000"/>
                <a:gd name="connsiteY0" fmla="*/ 0 h 404813"/>
                <a:gd name="connsiteX1" fmla="*/ 1490973 w 9144000"/>
                <a:gd name="connsiteY1" fmla="*/ 0 h 404813"/>
                <a:gd name="connsiteX2" fmla="*/ 1727569 w 9144000"/>
                <a:gd name="connsiteY2" fmla="*/ 0 h 404813"/>
                <a:gd name="connsiteX3" fmla="*/ 9144000 w 9144000"/>
                <a:gd name="connsiteY3" fmla="*/ 0 h 404813"/>
                <a:gd name="connsiteX4" fmla="*/ 9144000 w 9144000"/>
                <a:gd name="connsiteY4" fmla="*/ 136399 h 404813"/>
                <a:gd name="connsiteX5" fmla="*/ 9144000 w 9144000"/>
                <a:gd name="connsiteY5" fmla="*/ 158788 h 404813"/>
                <a:gd name="connsiteX6" fmla="*/ 9144000 w 9144000"/>
                <a:gd name="connsiteY6" fmla="*/ 404813 h 404813"/>
                <a:gd name="connsiteX7" fmla="*/ 8617854 w 9144000"/>
                <a:gd name="connsiteY7" fmla="*/ 404813 h 404813"/>
                <a:gd name="connsiteX8" fmla="*/ 8544054 w 9144000"/>
                <a:gd name="connsiteY8" fmla="*/ 404813 h 404813"/>
                <a:gd name="connsiteX9" fmla="*/ 7328983 w 9144000"/>
                <a:gd name="connsiteY9" fmla="*/ 404813 h 404813"/>
                <a:gd name="connsiteX10" fmla="*/ 7328983 w 9144000"/>
                <a:gd name="connsiteY10" fmla="*/ 404498 h 404813"/>
                <a:gd name="connsiteX11" fmla="*/ 7315959 w 9144000"/>
                <a:gd name="connsiteY11" fmla="*/ 404577 h 404813"/>
                <a:gd name="connsiteX12" fmla="*/ 6638021 w 9144000"/>
                <a:gd name="connsiteY12" fmla="*/ 204327 h 404813"/>
                <a:gd name="connsiteX13" fmla="*/ 6638021 w 9144000"/>
                <a:gd name="connsiteY13" fmla="*/ 202912 h 404813"/>
                <a:gd name="connsiteX14" fmla="*/ 1727569 w 9144000"/>
                <a:gd name="connsiteY14" fmla="*/ 202912 h 404813"/>
                <a:gd name="connsiteX15" fmla="*/ 1727569 w 9144000"/>
                <a:gd name="connsiteY15" fmla="*/ 203200 h 404813"/>
                <a:gd name="connsiteX16" fmla="*/ 0 w 9144000"/>
                <a:gd name="connsiteY16" fmla="*/ 203200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44000" h="404813">
                  <a:moveTo>
                    <a:pt x="0" y="0"/>
                  </a:moveTo>
                  <a:lnTo>
                    <a:pt x="1490973" y="0"/>
                  </a:lnTo>
                  <a:lnTo>
                    <a:pt x="1727569" y="0"/>
                  </a:lnTo>
                  <a:lnTo>
                    <a:pt x="9144000" y="0"/>
                  </a:lnTo>
                  <a:lnTo>
                    <a:pt x="9144000" y="136399"/>
                  </a:lnTo>
                  <a:lnTo>
                    <a:pt x="9144000" y="158788"/>
                  </a:lnTo>
                  <a:lnTo>
                    <a:pt x="9144000" y="404813"/>
                  </a:lnTo>
                  <a:lnTo>
                    <a:pt x="8617854" y="404813"/>
                  </a:lnTo>
                  <a:lnTo>
                    <a:pt x="8544054" y="404813"/>
                  </a:lnTo>
                  <a:lnTo>
                    <a:pt x="7328983" y="404813"/>
                  </a:lnTo>
                  <a:lnTo>
                    <a:pt x="7328983" y="404498"/>
                  </a:lnTo>
                  <a:lnTo>
                    <a:pt x="7315959" y="404577"/>
                  </a:lnTo>
                  <a:cubicBezTo>
                    <a:pt x="7089979" y="390804"/>
                    <a:pt x="6999588" y="204327"/>
                    <a:pt x="6638021" y="204327"/>
                  </a:cubicBezTo>
                  <a:lnTo>
                    <a:pt x="6638021" y="202912"/>
                  </a:lnTo>
                  <a:lnTo>
                    <a:pt x="1727569" y="202912"/>
                  </a:lnTo>
                  <a:lnTo>
                    <a:pt x="1727569" y="2032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rgbClr val="1C9CC9"/>
            </a:solidFill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600" u="none" spc="-15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274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endParaRPr>
            </a:p>
          </p:txBody>
        </p:sp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0" y="43934"/>
              <a:ext cx="1385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0" y="43934"/>
              <a:ext cx="1385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61" y="80981"/>
            <a:ext cx="1079540" cy="2339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71653" y="6514861"/>
            <a:ext cx="429278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algn="r"/>
            <a:fld id="{2E1414AD-325C-4D9E-818A-5D324E9970A4}" type="slidenum">
              <a:rPr lang="en-US" altLang="ko-KR" sz="1100" spc="-8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‹#›</a:t>
            </a:fld>
            <a:endParaRPr lang="ko-KR" altLang="en-US" sz="1100" spc="-8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84" y="5079632"/>
            <a:ext cx="6022232" cy="117702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7950274" y="661487"/>
            <a:ext cx="3785989" cy="5828213"/>
            <a:chOff x="5138607" y="501636"/>
            <a:chExt cx="3889828" cy="5988064"/>
          </a:xfrm>
        </p:grpSpPr>
        <p:sp>
          <p:nvSpPr>
            <p:cNvPr id="27" name="자유형: 도형 257"/>
            <p:cNvSpPr/>
            <p:nvPr/>
          </p:nvSpPr>
          <p:spPr>
            <a:xfrm>
              <a:off x="5922207" y="1482724"/>
              <a:ext cx="1367593" cy="4200335"/>
            </a:xfrm>
            <a:custGeom>
              <a:avLst/>
              <a:gdLst>
                <a:gd name="connsiteX0" fmla="*/ 1562100 w 1562100"/>
                <a:gd name="connsiteY0" fmla="*/ 0 h 4787900"/>
                <a:gd name="connsiteX1" fmla="*/ 1562100 w 1562100"/>
                <a:gd name="connsiteY1" fmla="*/ 889000 h 4787900"/>
                <a:gd name="connsiteX2" fmla="*/ 0 w 1562100"/>
                <a:gd name="connsiteY2" fmla="*/ 889000 h 4787900"/>
                <a:gd name="connsiteX3" fmla="*/ 0 w 1562100"/>
                <a:gd name="connsiteY3" fmla="*/ 4787900 h 4787900"/>
                <a:gd name="connsiteX0" fmla="*/ 1560238 w 1562100"/>
                <a:gd name="connsiteY0" fmla="*/ 0 h 4768850"/>
                <a:gd name="connsiteX1" fmla="*/ 1562100 w 1562100"/>
                <a:gd name="connsiteY1" fmla="*/ 869950 h 4768850"/>
                <a:gd name="connsiteX2" fmla="*/ 0 w 1562100"/>
                <a:gd name="connsiteY2" fmla="*/ 869950 h 4768850"/>
                <a:gd name="connsiteX3" fmla="*/ 0 w 1562100"/>
                <a:gd name="connsiteY3" fmla="*/ 4768850 h 4768850"/>
                <a:gd name="connsiteX0" fmla="*/ 1558376 w 1562100"/>
                <a:gd name="connsiteY0" fmla="*/ 0 h 4778375"/>
                <a:gd name="connsiteX1" fmla="*/ 1562100 w 1562100"/>
                <a:gd name="connsiteY1" fmla="*/ 879475 h 4778375"/>
                <a:gd name="connsiteX2" fmla="*/ 0 w 1562100"/>
                <a:gd name="connsiteY2" fmla="*/ 879475 h 4778375"/>
                <a:gd name="connsiteX3" fmla="*/ 0 w 1562100"/>
                <a:gd name="connsiteY3" fmla="*/ 4778375 h 477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100" h="4778375">
                  <a:moveTo>
                    <a:pt x="1558376" y="0"/>
                  </a:moveTo>
                  <a:cubicBezTo>
                    <a:pt x="1558997" y="289983"/>
                    <a:pt x="1561479" y="589492"/>
                    <a:pt x="1562100" y="879475"/>
                  </a:cubicBezTo>
                  <a:lnTo>
                    <a:pt x="0" y="879475"/>
                  </a:lnTo>
                  <a:lnTo>
                    <a:pt x="0" y="4778375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Group 8"/>
            <p:cNvGrpSpPr>
              <a:grpSpLocks noChangeAspect="1"/>
            </p:cNvGrpSpPr>
            <p:nvPr/>
          </p:nvGrpSpPr>
          <p:grpSpPr bwMode="auto">
            <a:xfrm>
              <a:off x="5138607" y="2076942"/>
              <a:ext cx="1334202" cy="1353297"/>
              <a:chOff x="3786" y="1515"/>
              <a:chExt cx="559" cy="567"/>
            </a:xfrm>
            <a:solidFill>
              <a:srgbClr val="8CC1EA">
                <a:alpha val="25000"/>
              </a:srgbClr>
            </a:solidFill>
          </p:grpSpPr>
          <p:sp>
            <p:nvSpPr>
              <p:cNvPr id="169" name="Freeform 9"/>
              <p:cNvSpPr>
                <a:spLocks noEditPoints="1"/>
              </p:cNvSpPr>
              <p:nvPr/>
            </p:nvSpPr>
            <p:spPr bwMode="auto">
              <a:xfrm>
                <a:off x="3786" y="1731"/>
                <a:ext cx="352" cy="351"/>
              </a:xfrm>
              <a:custGeom>
                <a:avLst/>
                <a:gdLst>
                  <a:gd name="T0" fmla="*/ 324 w 352"/>
                  <a:gd name="T1" fmla="*/ 77 h 351"/>
                  <a:gd name="T2" fmla="*/ 296 w 352"/>
                  <a:gd name="T3" fmla="*/ 84 h 351"/>
                  <a:gd name="T4" fmla="*/ 280 w 352"/>
                  <a:gd name="T5" fmla="*/ 81 h 351"/>
                  <a:gd name="T6" fmla="*/ 260 w 352"/>
                  <a:gd name="T7" fmla="*/ 59 h 351"/>
                  <a:gd name="T8" fmla="*/ 267 w 352"/>
                  <a:gd name="T9" fmla="*/ 29 h 351"/>
                  <a:gd name="T10" fmla="*/ 261 w 352"/>
                  <a:gd name="T11" fmla="*/ 17 h 351"/>
                  <a:gd name="T12" fmla="*/ 210 w 352"/>
                  <a:gd name="T13" fmla="*/ 1 h 351"/>
                  <a:gd name="T14" fmla="*/ 196 w 352"/>
                  <a:gd name="T15" fmla="*/ 27 h 351"/>
                  <a:gd name="T16" fmla="*/ 182 w 352"/>
                  <a:gd name="T17" fmla="*/ 35 h 351"/>
                  <a:gd name="T18" fmla="*/ 153 w 352"/>
                  <a:gd name="T19" fmla="*/ 35 h 351"/>
                  <a:gd name="T20" fmla="*/ 137 w 352"/>
                  <a:gd name="T21" fmla="*/ 8 h 351"/>
                  <a:gd name="T22" fmla="*/ 124 w 352"/>
                  <a:gd name="T23" fmla="*/ 3 h 351"/>
                  <a:gd name="T24" fmla="*/ 102 w 352"/>
                  <a:gd name="T25" fmla="*/ 10 h 351"/>
                  <a:gd name="T26" fmla="*/ 79 w 352"/>
                  <a:gd name="T27" fmla="*/ 25 h 351"/>
                  <a:gd name="T28" fmla="*/ 85 w 352"/>
                  <a:gd name="T29" fmla="*/ 57 h 351"/>
                  <a:gd name="T30" fmla="*/ 83 w 352"/>
                  <a:gd name="T31" fmla="*/ 68 h 351"/>
                  <a:gd name="T32" fmla="*/ 63 w 352"/>
                  <a:gd name="T33" fmla="*/ 90 h 351"/>
                  <a:gd name="T34" fmla="*/ 29 w 352"/>
                  <a:gd name="T35" fmla="*/ 84 h 351"/>
                  <a:gd name="T36" fmla="*/ 19 w 352"/>
                  <a:gd name="T37" fmla="*/ 87 h 351"/>
                  <a:gd name="T38" fmla="*/ 0 w 352"/>
                  <a:gd name="T39" fmla="*/ 137 h 351"/>
                  <a:gd name="T40" fmla="*/ 28 w 352"/>
                  <a:gd name="T41" fmla="*/ 156 h 351"/>
                  <a:gd name="T42" fmla="*/ 35 w 352"/>
                  <a:gd name="T43" fmla="*/ 164 h 351"/>
                  <a:gd name="T44" fmla="*/ 35 w 352"/>
                  <a:gd name="T45" fmla="*/ 195 h 351"/>
                  <a:gd name="T46" fmla="*/ 9 w 352"/>
                  <a:gd name="T47" fmla="*/ 215 h 351"/>
                  <a:gd name="T48" fmla="*/ 3 w 352"/>
                  <a:gd name="T49" fmla="*/ 224 h 351"/>
                  <a:gd name="T50" fmla="*/ 10 w 352"/>
                  <a:gd name="T51" fmla="*/ 250 h 351"/>
                  <a:gd name="T52" fmla="*/ 22 w 352"/>
                  <a:gd name="T53" fmla="*/ 271 h 351"/>
                  <a:gd name="T54" fmla="*/ 35 w 352"/>
                  <a:gd name="T55" fmla="*/ 275 h 351"/>
                  <a:gd name="T56" fmla="*/ 64 w 352"/>
                  <a:gd name="T57" fmla="*/ 266 h 351"/>
                  <a:gd name="T58" fmla="*/ 88 w 352"/>
                  <a:gd name="T59" fmla="*/ 285 h 351"/>
                  <a:gd name="T60" fmla="*/ 92 w 352"/>
                  <a:gd name="T61" fmla="*/ 300 h 351"/>
                  <a:gd name="T62" fmla="*/ 86 w 352"/>
                  <a:gd name="T63" fmla="*/ 329 h 351"/>
                  <a:gd name="T64" fmla="*/ 134 w 352"/>
                  <a:gd name="T65" fmla="*/ 351 h 351"/>
                  <a:gd name="T66" fmla="*/ 147 w 352"/>
                  <a:gd name="T67" fmla="*/ 345 h 351"/>
                  <a:gd name="T68" fmla="*/ 162 w 352"/>
                  <a:gd name="T69" fmla="*/ 319 h 351"/>
                  <a:gd name="T70" fmla="*/ 191 w 352"/>
                  <a:gd name="T71" fmla="*/ 316 h 351"/>
                  <a:gd name="T72" fmla="*/ 204 w 352"/>
                  <a:gd name="T73" fmla="*/ 323 h 351"/>
                  <a:gd name="T74" fmla="*/ 220 w 352"/>
                  <a:gd name="T75" fmla="*/ 348 h 351"/>
                  <a:gd name="T76" fmla="*/ 236 w 352"/>
                  <a:gd name="T77" fmla="*/ 347 h 351"/>
                  <a:gd name="T78" fmla="*/ 271 w 352"/>
                  <a:gd name="T79" fmla="*/ 331 h 351"/>
                  <a:gd name="T80" fmla="*/ 276 w 352"/>
                  <a:gd name="T81" fmla="*/ 320 h 351"/>
                  <a:gd name="T82" fmla="*/ 267 w 352"/>
                  <a:gd name="T83" fmla="*/ 291 h 351"/>
                  <a:gd name="T84" fmla="*/ 286 w 352"/>
                  <a:gd name="T85" fmla="*/ 264 h 351"/>
                  <a:gd name="T86" fmla="*/ 296 w 352"/>
                  <a:gd name="T87" fmla="*/ 259 h 351"/>
                  <a:gd name="T88" fmla="*/ 327 w 352"/>
                  <a:gd name="T89" fmla="*/ 266 h 351"/>
                  <a:gd name="T90" fmla="*/ 352 w 352"/>
                  <a:gd name="T91" fmla="*/ 218 h 351"/>
                  <a:gd name="T92" fmla="*/ 349 w 352"/>
                  <a:gd name="T93" fmla="*/ 207 h 351"/>
                  <a:gd name="T94" fmla="*/ 321 w 352"/>
                  <a:gd name="T95" fmla="*/ 194 h 351"/>
                  <a:gd name="T96" fmla="*/ 317 w 352"/>
                  <a:gd name="T97" fmla="*/ 160 h 351"/>
                  <a:gd name="T98" fmla="*/ 321 w 352"/>
                  <a:gd name="T99" fmla="*/ 150 h 351"/>
                  <a:gd name="T100" fmla="*/ 347 w 352"/>
                  <a:gd name="T101" fmla="*/ 134 h 351"/>
                  <a:gd name="T102" fmla="*/ 350 w 352"/>
                  <a:gd name="T103" fmla="*/ 124 h 351"/>
                  <a:gd name="T104" fmla="*/ 334 w 352"/>
                  <a:gd name="T105" fmla="*/ 87 h 351"/>
                  <a:gd name="T106" fmla="*/ 196 w 352"/>
                  <a:gd name="T107" fmla="*/ 218 h 351"/>
                  <a:gd name="T108" fmla="*/ 159 w 352"/>
                  <a:gd name="T109" fmla="*/ 218 h 351"/>
                  <a:gd name="T110" fmla="*/ 134 w 352"/>
                  <a:gd name="T111" fmla="*/ 195 h 351"/>
                  <a:gd name="T112" fmla="*/ 131 w 352"/>
                  <a:gd name="T113" fmla="*/ 167 h 351"/>
                  <a:gd name="T114" fmla="*/ 149 w 352"/>
                  <a:gd name="T115" fmla="*/ 138 h 351"/>
                  <a:gd name="T116" fmla="*/ 175 w 352"/>
                  <a:gd name="T117" fmla="*/ 129 h 351"/>
                  <a:gd name="T118" fmla="*/ 207 w 352"/>
                  <a:gd name="T119" fmla="*/ 143 h 351"/>
                  <a:gd name="T120" fmla="*/ 220 w 352"/>
                  <a:gd name="T121" fmla="*/ 166 h 351"/>
                  <a:gd name="T122" fmla="*/ 215 w 352"/>
                  <a:gd name="T123" fmla="*/ 199 h 351"/>
                  <a:gd name="T124" fmla="*/ 196 w 352"/>
                  <a:gd name="T125" fmla="*/ 21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" h="351">
                    <a:moveTo>
                      <a:pt x="331" y="81"/>
                    </a:moveTo>
                    <a:lnTo>
                      <a:pt x="331" y="81"/>
                    </a:lnTo>
                    <a:lnTo>
                      <a:pt x="328" y="78"/>
                    </a:lnTo>
                    <a:lnTo>
                      <a:pt x="324" y="77"/>
                    </a:lnTo>
                    <a:lnTo>
                      <a:pt x="321" y="76"/>
                    </a:lnTo>
                    <a:lnTo>
                      <a:pt x="317" y="77"/>
                    </a:lnTo>
                    <a:lnTo>
                      <a:pt x="296" y="84"/>
                    </a:lnTo>
                    <a:lnTo>
                      <a:pt x="296" y="84"/>
                    </a:lnTo>
                    <a:lnTo>
                      <a:pt x="292" y="86"/>
                    </a:lnTo>
                    <a:lnTo>
                      <a:pt x="288" y="86"/>
                    </a:lnTo>
                    <a:lnTo>
                      <a:pt x="283" y="84"/>
                    </a:lnTo>
                    <a:lnTo>
                      <a:pt x="280" y="81"/>
                    </a:lnTo>
                    <a:lnTo>
                      <a:pt x="264" y="67"/>
                    </a:lnTo>
                    <a:lnTo>
                      <a:pt x="264" y="67"/>
                    </a:lnTo>
                    <a:lnTo>
                      <a:pt x="261" y="64"/>
                    </a:lnTo>
                    <a:lnTo>
                      <a:pt x="260" y="59"/>
                    </a:lnTo>
                    <a:lnTo>
                      <a:pt x="260" y="55"/>
                    </a:lnTo>
                    <a:lnTo>
                      <a:pt x="260" y="51"/>
                    </a:lnTo>
                    <a:lnTo>
                      <a:pt x="267" y="29"/>
                    </a:lnTo>
                    <a:lnTo>
                      <a:pt x="267" y="29"/>
                    </a:lnTo>
                    <a:lnTo>
                      <a:pt x="267" y="26"/>
                    </a:lnTo>
                    <a:lnTo>
                      <a:pt x="267" y="22"/>
                    </a:lnTo>
                    <a:lnTo>
                      <a:pt x="264" y="19"/>
                    </a:lnTo>
                    <a:lnTo>
                      <a:pt x="261" y="17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15" y="0"/>
                    </a:lnTo>
                    <a:lnTo>
                      <a:pt x="210" y="1"/>
                    </a:lnTo>
                    <a:lnTo>
                      <a:pt x="207" y="3"/>
                    </a:lnTo>
                    <a:lnTo>
                      <a:pt x="206" y="6"/>
                    </a:lnTo>
                    <a:lnTo>
                      <a:pt x="196" y="27"/>
                    </a:lnTo>
                    <a:lnTo>
                      <a:pt x="196" y="27"/>
                    </a:lnTo>
                    <a:lnTo>
                      <a:pt x="194" y="30"/>
                    </a:lnTo>
                    <a:lnTo>
                      <a:pt x="191" y="33"/>
                    </a:lnTo>
                    <a:lnTo>
                      <a:pt x="187" y="35"/>
                    </a:lnTo>
                    <a:lnTo>
                      <a:pt x="182" y="35"/>
                    </a:lnTo>
                    <a:lnTo>
                      <a:pt x="161" y="36"/>
                    </a:lnTo>
                    <a:lnTo>
                      <a:pt x="161" y="36"/>
                    </a:lnTo>
                    <a:lnTo>
                      <a:pt x="158" y="36"/>
                    </a:lnTo>
                    <a:lnTo>
                      <a:pt x="153" y="35"/>
                    </a:lnTo>
                    <a:lnTo>
                      <a:pt x="150" y="32"/>
                    </a:lnTo>
                    <a:lnTo>
                      <a:pt x="147" y="29"/>
                    </a:lnTo>
                    <a:lnTo>
                      <a:pt x="137" y="8"/>
                    </a:lnTo>
                    <a:lnTo>
                      <a:pt x="137" y="8"/>
                    </a:lnTo>
                    <a:lnTo>
                      <a:pt x="134" y="6"/>
                    </a:lnTo>
                    <a:lnTo>
                      <a:pt x="131" y="3"/>
                    </a:lnTo>
                    <a:lnTo>
                      <a:pt x="127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17" y="4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88" y="17"/>
                    </a:lnTo>
                    <a:lnTo>
                      <a:pt x="82" y="22"/>
                    </a:lnTo>
                    <a:lnTo>
                      <a:pt x="82" y="22"/>
                    </a:lnTo>
                    <a:lnTo>
                      <a:pt x="79" y="25"/>
                    </a:lnTo>
                    <a:lnTo>
                      <a:pt x="77" y="27"/>
                    </a:lnTo>
                    <a:lnTo>
                      <a:pt x="76" y="32"/>
                    </a:lnTo>
                    <a:lnTo>
                      <a:pt x="77" y="35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6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2" y="71"/>
                    </a:lnTo>
                    <a:lnTo>
                      <a:pt x="66" y="87"/>
                    </a:lnTo>
                    <a:lnTo>
                      <a:pt x="66" y="87"/>
                    </a:lnTo>
                    <a:lnTo>
                      <a:pt x="63" y="90"/>
                    </a:lnTo>
                    <a:lnTo>
                      <a:pt x="60" y="92"/>
                    </a:lnTo>
                    <a:lnTo>
                      <a:pt x="55" y="93"/>
                    </a:lnTo>
                    <a:lnTo>
                      <a:pt x="51" y="92"/>
                    </a:lnTo>
                    <a:lnTo>
                      <a:pt x="29" y="84"/>
                    </a:lnTo>
                    <a:lnTo>
                      <a:pt x="29" y="84"/>
                    </a:lnTo>
                    <a:lnTo>
                      <a:pt x="26" y="84"/>
                    </a:lnTo>
                    <a:lnTo>
                      <a:pt x="22" y="86"/>
                    </a:lnTo>
                    <a:lnTo>
                      <a:pt x="19" y="87"/>
                    </a:lnTo>
                    <a:lnTo>
                      <a:pt x="16" y="9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0" y="137"/>
                    </a:lnTo>
                    <a:lnTo>
                      <a:pt x="1" y="141"/>
                    </a:lnTo>
                    <a:lnTo>
                      <a:pt x="3" y="144"/>
                    </a:lnTo>
                    <a:lnTo>
                      <a:pt x="6" y="147"/>
                    </a:lnTo>
                    <a:lnTo>
                      <a:pt x="28" y="156"/>
                    </a:lnTo>
                    <a:lnTo>
                      <a:pt x="28" y="156"/>
                    </a:lnTo>
                    <a:lnTo>
                      <a:pt x="31" y="159"/>
                    </a:lnTo>
                    <a:lnTo>
                      <a:pt x="34" y="162"/>
                    </a:lnTo>
                    <a:lnTo>
                      <a:pt x="35" y="164"/>
                    </a:lnTo>
                    <a:lnTo>
                      <a:pt x="35" y="169"/>
                    </a:lnTo>
                    <a:lnTo>
                      <a:pt x="36" y="191"/>
                    </a:lnTo>
                    <a:lnTo>
                      <a:pt x="36" y="191"/>
                    </a:lnTo>
                    <a:lnTo>
                      <a:pt x="35" y="195"/>
                    </a:lnTo>
                    <a:lnTo>
                      <a:pt x="34" y="199"/>
                    </a:lnTo>
                    <a:lnTo>
                      <a:pt x="32" y="202"/>
                    </a:lnTo>
                    <a:lnTo>
                      <a:pt x="29" y="204"/>
                    </a:lnTo>
                    <a:lnTo>
                      <a:pt x="9" y="215"/>
                    </a:lnTo>
                    <a:lnTo>
                      <a:pt x="9" y="215"/>
                    </a:lnTo>
                    <a:lnTo>
                      <a:pt x="6" y="217"/>
                    </a:lnTo>
                    <a:lnTo>
                      <a:pt x="3" y="221"/>
                    </a:lnTo>
                    <a:lnTo>
                      <a:pt x="3" y="224"/>
                    </a:lnTo>
                    <a:lnTo>
                      <a:pt x="3" y="229"/>
                    </a:lnTo>
                    <a:lnTo>
                      <a:pt x="3" y="229"/>
                    </a:lnTo>
                    <a:lnTo>
                      <a:pt x="4" y="236"/>
                    </a:lnTo>
                    <a:lnTo>
                      <a:pt x="10" y="250"/>
                    </a:lnTo>
                    <a:lnTo>
                      <a:pt x="10" y="250"/>
                    </a:lnTo>
                    <a:lnTo>
                      <a:pt x="18" y="264"/>
                    </a:lnTo>
                    <a:lnTo>
                      <a:pt x="22" y="271"/>
                    </a:lnTo>
                    <a:lnTo>
                      <a:pt x="22" y="271"/>
                    </a:lnTo>
                    <a:lnTo>
                      <a:pt x="25" y="274"/>
                    </a:lnTo>
                    <a:lnTo>
                      <a:pt x="28" y="275"/>
                    </a:lnTo>
                    <a:lnTo>
                      <a:pt x="32" y="275"/>
                    </a:lnTo>
                    <a:lnTo>
                      <a:pt x="35" y="275"/>
                    </a:lnTo>
                    <a:lnTo>
                      <a:pt x="57" y="266"/>
                    </a:lnTo>
                    <a:lnTo>
                      <a:pt x="57" y="266"/>
                    </a:lnTo>
                    <a:lnTo>
                      <a:pt x="60" y="266"/>
                    </a:lnTo>
                    <a:lnTo>
                      <a:pt x="64" y="266"/>
                    </a:lnTo>
                    <a:lnTo>
                      <a:pt x="69" y="268"/>
                    </a:lnTo>
                    <a:lnTo>
                      <a:pt x="72" y="271"/>
                    </a:lnTo>
                    <a:lnTo>
                      <a:pt x="88" y="285"/>
                    </a:lnTo>
                    <a:lnTo>
                      <a:pt x="88" y="285"/>
                    </a:lnTo>
                    <a:lnTo>
                      <a:pt x="90" y="288"/>
                    </a:lnTo>
                    <a:lnTo>
                      <a:pt x="92" y="293"/>
                    </a:lnTo>
                    <a:lnTo>
                      <a:pt x="92" y="296"/>
                    </a:lnTo>
                    <a:lnTo>
                      <a:pt x="92" y="300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6"/>
                    </a:lnTo>
                    <a:lnTo>
                      <a:pt x="86" y="329"/>
                    </a:lnTo>
                    <a:lnTo>
                      <a:pt x="88" y="332"/>
                    </a:lnTo>
                    <a:lnTo>
                      <a:pt x="90" y="335"/>
                    </a:lnTo>
                    <a:lnTo>
                      <a:pt x="134" y="351"/>
                    </a:lnTo>
                    <a:lnTo>
                      <a:pt x="134" y="351"/>
                    </a:lnTo>
                    <a:lnTo>
                      <a:pt x="137" y="351"/>
                    </a:lnTo>
                    <a:lnTo>
                      <a:pt x="142" y="351"/>
                    </a:lnTo>
                    <a:lnTo>
                      <a:pt x="144" y="348"/>
                    </a:lnTo>
                    <a:lnTo>
                      <a:pt x="147" y="345"/>
                    </a:lnTo>
                    <a:lnTo>
                      <a:pt x="156" y="325"/>
                    </a:lnTo>
                    <a:lnTo>
                      <a:pt x="156" y="325"/>
                    </a:lnTo>
                    <a:lnTo>
                      <a:pt x="158" y="322"/>
                    </a:lnTo>
                    <a:lnTo>
                      <a:pt x="162" y="319"/>
                    </a:lnTo>
                    <a:lnTo>
                      <a:pt x="165" y="317"/>
                    </a:lnTo>
                    <a:lnTo>
                      <a:pt x="169" y="316"/>
                    </a:lnTo>
                    <a:lnTo>
                      <a:pt x="191" y="316"/>
                    </a:lnTo>
                    <a:lnTo>
                      <a:pt x="191" y="316"/>
                    </a:lnTo>
                    <a:lnTo>
                      <a:pt x="196" y="316"/>
                    </a:lnTo>
                    <a:lnTo>
                      <a:pt x="198" y="317"/>
                    </a:lnTo>
                    <a:lnTo>
                      <a:pt x="203" y="320"/>
                    </a:lnTo>
                    <a:lnTo>
                      <a:pt x="204" y="323"/>
                    </a:lnTo>
                    <a:lnTo>
                      <a:pt x="216" y="344"/>
                    </a:lnTo>
                    <a:lnTo>
                      <a:pt x="216" y="344"/>
                    </a:lnTo>
                    <a:lnTo>
                      <a:pt x="217" y="347"/>
                    </a:lnTo>
                    <a:lnTo>
                      <a:pt x="220" y="348"/>
                    </a:lnTo>
                    <a:lnTo>
                      <a:pt x="225" y="350"/>
                    </a:lnTo>
                    <a:lnTo>
                      <a:pt x="229" y="350"/>
                    </a:lnTo>
                    <a:lnTo>
                      <a:pt x="229" y="350"/>
                    </a:lnTo>
                    <a:lnTo>
                      <a:pt x="236" y="347"/>
                    </a:lnTo>
                    <a:lnTo>
                      <a:pt x="251" y="341"/>
                    </a:lnTo>
                    <a:lnTo>
                      <a:pt x="251" y="341"/>
                    </a:lnTo>
                    <a:lnTo>
                      <a:pt x="264" y="334"/>
                    </a:lnTo>
                    <a:lnTo>
                      <a:pt x="271" y="331"/>
                    </a:lnTo>
                    <a:lnTo>
                      <a:pt x="271" y="331"/>
                    </a:lnTo>
                    <a:lnTo>
                      <a:pt x="273" y="328"/>
                    </a:lnTo>
                    <a:lnTo>
                      <a:pt x="276" y="325"/>
                    </a:lnTo>
                    <a:lnTo>
                      <a:pt x="276" y="320"/>
                    </a:lnTo>
                    <a:lnTo>
                      <a:pt x="276" y="316"/>
                    </a:lnTo>
                    <a:lnTo>
                      <a:pt x="267" y="296"/>
                    </a:lnTo>
                    <a:lnTo>
                      <a:pt x="267" y="296"/>
                    </a:lnTo>
                    <a:lnTo>
                      <a:pt x="267" y="291"/>
                    </a:lnTo>
                    <a:lnTo>
                      <a:pt x="267" y="287"/>
                    </a:lnTo>
                    <a:lnTo>
                      <a:pt x="269" y="284"/>
                    </a:lnTo>
                    <a:lnTo>
                      <a:pt x="270" y="280"/>
                    </a:lnTo>
                    <a:lnTo>
                      <a:pt x="286" y="264"/>
                    </a:lnTo>
                    <a:lnTo>
                      <a:pt x="286" y="264"/>
                    </a:lnTo>
                    <a:lnTo>
                      <a:pt x="289" y="262"/>
                    </a:lnTo>
                    <a:lnTo>
                      <a:pt x="293" y="259"/>
                    </a:lnTo>
                    <a:lnTo>
                      <a:pt x="296" y="259"/>
                    </a:lnTo>
                    <a:lnTo>
                      <a:pt x="301" y="259"/>
                    </a:lnTo>
                    <a:lnTo>
                      <a:pt x="323" y="266"/>
                    </a:lnTo>
                    <a:lnTo>
                      <a:pt x="323" y="266"/>
                    </a:lnTo>
                    <a:lnTo>
                      <a:pt x="327" y="266"/>
                    </a:lnTo>
                    <a:lnTo>
                      <a:pt x="330" y="266"/>
                    </a:lnTo>
                    <a:lnTo>
                      <a:pt x="333" y="264"/>
                    </a:lnTo>
                    <a:lnTo>
                      <a:pt x="336" y="261"/>
                    </a:lnTo>
                    <a:lnTo>
                      <a:pt x="352" y="218"/>
                    </a:lnTo>
                    <a:lnTo>
                      <a:pt x="352" y="218"/>
                    </a:lnTo>
                    <a:lnTo>
                      <a:pt x="352" y="214"/>
                    </a:lnTo>
                    <a:lnTo>
                      <a:pt x="352" y="211"/>
                    </a:lnTo>
                    <a:lnTo>
                      <a:pt x="349" y="207"/>
                    </a:lnTo>
                    <a:lnTo>
                      <a:pt x="346" y="205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1" y="194"/>
                    </a:lnTo>
                    <a:lnTo>
                      <a:pt x="320" y="191"/>
                    </a:lnTo>
                    <a:lnTo>
                      <a:pt x="317" y="186"/>
                    </a:lnTo>
                    <a:lnTo>
                      <a:pt x="317" y="183"/>
                    </a:lnTo>
                    <a:lnTo>
                      <a:pt x="317" y="160"/>
                    </a:lnTo>
                    <a:lnTo>
                      <a:pt x="317" y="160"/>
                    </a:lnTo>
                    <a:lnTo>
                      <a:pt x="317" y="157"/>
                    </a:lnTo>
                    <a:lnTo>
                      <a:pt x="318" y="153"/>
                    </a:lnTo>
                    <a:lnTo>
                      <a:pt x="321" y="150"/>
                    </a:lnTo>
                    <a:lnTo>
                      <a:pt x="324" y="147"/>
                    </a:lnTo>
                    <a:lnTo>
                      <a:pt x="344" y="137"/>
                    </a:lnTo>
                    <a:lnTo>
                      <a:pt x="344" y="137"/>
                    </a:lnTo>
                    <a:lnTo>
                      <a:pt x="347" y="134"/>
                    </a:lnTo>
                    <a:lnTo>
                      <a:pt x="349" y="131"/>
                    </a:lnTo>
                    <a:lnTo>
                      <a:pt x="350" y="127"/>
                    </a:lnTo>
                    <a:lnTo>
                      <a:pt x="350" y="124"/>
                    </a:lnTo>
                    <a:lnTo>
                      <a:pt x="350" y="124"/>
                    </a:lnTo>
                    <a:lnTo>
                      <a:pt x="347" y="116"/>
                    </a:lnTo>
                    <a:lnTo>
                      <a:pt x="342" y="102"/>
                    </a:lnTo>
                    <a:lnTo>
                      <a:pt x="342" y="102"/>
                    </a:lnTo>
                    <a:lnTo>
                      <a:pt x="334" y="87"/>
                    </a:lnTo>
                    <a:lnTo>
                      <a:pt x="331" y="81"/>
                    </a:lnTo>
                    <a:lnTo>
                      <a:pt x="331" y="81"/>
                    </a:lnTo>
                    <a:close/>
                    <a:moveTo>
                      <a:pt x="196" y="218"/>
                    </a:moveTo>
                    <a:lnTo>
                      <a:pt x="196" y="218"/>
                    </a:lnTo>
                    <a:lnTo>
                      <a:pt x="185" y="221"/>
                    </a:lnTo>
                    <a:lnTo>
                      <a:pt x="177" y="221"/>
                    </a:lnTo>
                    <a:lnTo>
                      <a:pt x="168" y="221"/>
                    </a:lnTo>
                    <a:lnTo>
                      <a:pt x="159" y="218"/>
                    </a:lnTo>
                    <a:lnTo>
                      <a:pt x="152" y="215"/>
                    </a:lnTo>
                    <a:lnTo>
                      <a:pt x="144" y="210"/>
                    </a:lnTo>
                    <a:lnTo>
                      <a:pt x="139" y="202"/>
                    </a:lnTo>
                    <a:lnTo>
                      <a:pt x="134" y="195"/>
                    </a:lnTo>
                    <a:lnTo>
                      <a:pt x="134" y="195"/>
                    </a:lnTo>
                    <a:lnTo>
                      <a:pt x="131" y="186"/>
                    </a:lnTo>
                    <a:lnTo>
                      <a:pt x="130" y="176"/>
                    </a:lnTo>
                    <a:lnTo>
                      <a:pt x="131" y="167"/>
                    </a:lnTo>
                    <a:lnTo>
                      <a:pt x="133" y="160"/>
                    </a:lnTo>
                    <a:lnTo>
                      <a:pt x="137" y="151"/>
                    </a:lnTo>
                    <a:lnTo>
                      <a:pt x="143" y="144"/>
                    </a:lnTo>
                    <a:lnTo>
                      <a:pt x="149" y="138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66" y="131"/>
                    </a:lnTo>
                    <a:lnTo>
                      <a:pt x="175" y="129"/>
                    </a:lnTo>
                    <a:lnTo>
                      <a:pt x="184" y="131"/>
                    </a:lnTo>
                    <a:lnTo>
                      <a:pt x="193" y="132"/>
                    </a:lnTo>
                    <a:lnTo>
                      <a:pt x="200" y="137"/>
                    </a:lnTo>
                    <a:lnTo>
                      <a:pt x="207" y="143"/>
                    </a:lnTo>
                    <a:lnTo>
                      <a:pt x="213" y="148"/>
                    </a:lnTo>
                    <a:lnTo>
                      <a:pt x="217" y="157"/>
                    </a:lnTo>
                    <a:lnTo>
                      <a:pt x="217" y="157"/>
                    </a:lnTo>
                    <a:lnTo>
                      <a:pt x="220" y="166"/>
                    </a:lnTo>
                    <a:lnTo>
                      <a:pt x="222" y="175"/>
                    </a:lnTo>
                    <a:lnTo>
                      <a:pt x="222" y="183"/>
                    </a:lnTo>
                    <a:lnTo>
                      <a:pt x="219" y="192"/>
                    </a:lnTo>
                    <a:lnTo>
                      <a:pt x="215" y="199"/>
                    </a:lnTo>
                    <a:lnTo>
                      <a:pt x="210" y="207"/>
                    </a:lnTo>
                    <a:lnTo>
                      <a:pt x="203" y="213"/>
                    </a:lnTo>
                    <a:lnTo>
                      <a:pt x="196" y="218"/>
                    </a:lnTo>
                    <a:lnTo>
                      <a:pt x="196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10"/>
              <p:cNvSpPr>
                <a:spLocks noEditPoints="1"/>
              </p:cNvSpPr>
              <p:nvPr/>
            </p:nvSpPr>
            <p:spPr bwMode="auto">
              <a:xfrm>
                <a:off x="4030" y="1515"/>
                <a:ext cx="315" cy="315"/>
              </a:xfrm>
              <a:custGeom>
                <a:avLst/>
                <a:gdLst>
                  <a:gd name="T0" fmla="*/ 311 w 315"/>
                  <a:gd name="T1" fmla="*/ 131 h 315"/>
                  <a:gd name="T2" fmla="*/ 284 w 315"/>
                  <a:gd name="T3" fmla="*/ 128 h 315"/>
                  <a:gd name="T4" fmla="*/ 274 w 315"/>
                  <a:gd name="T5" fmla="*/ 120 h 315"/>
                  <a:gd name="T6" fmla="*/ 265 w 315"/>
                  <a:gd name="T7" fmla="*/ 95 h 315"/>
                  <a:gd name="T8" fmla="*/ 281 w 315"/>
                  <a:gd name="T9" fmla="*/ 74 h 315"/>
                  <a:gd name="T10" fmla="*/ 281 w 315"/>
                  <a:gd name="T11" fmla="*/ 61 h 315"/>
                  <a:gd name="T12" fmla="*/ 246 w 315"/>
                  <a:gd name="T13" fmla="*/ 31 h 315"/>
                  <a:gd name="T14" fmla="*/ 226 w 315"/>
                  <a:gd name="T15" fmla="*/ 47 h 315"/>
                  <a:gd name="T16" fmla="*/ 213 w 315"/>
                  <a:gd name="T17" fmla="*/ 48 h 315"/>
                  <a:gd name="T18" fmla="*/ 189 w 315"/>
                  <a:gd name="T19" fmla="*/ 38 h 315"/>
                  <a:gd name="T20" fmla="*/ 185 w 315"/>
                  <a:gd name="T21" fmla="*/ 12 h 315"/>
                  <a:gd name="T22" fmla="*/ 176 w 315"/>
                  <a:gd name="T23" fmla="*/ 1 h 315"/>
                  <a:gd name="T24" fmla="*/ 156 w 315"/>
                  <a:gd name="T25" fmla="*/ 0 h 315"/>
                  <a:gd name="T26" fmla="*/ 134 w 315"/>
                  <a:gd name="T27" fmla="*/ 3 h 315"/>
                  <a:gd name="T28" fmla="*/ 127 w 315"/>
                  <a:gd name="T29" fmla="*/ 31 h 315"/>
                  <a:gd name="T30" fmla="*/ 122 w 315"/>
                  <a:gd name="T31" fmla="*/ 41 h 315"/>
                  <a:gd name="T32" fmla="*/ 98 w 315"/>
                  <a:gd name="T33" fmla="*/ 50 h 315"/>
                  <a:gd name="T34" fmla="*/ 73 w 315"/>
                  <a:gd name="T35" fmla="*/ 35 h 315"/>
                  <a:gd name="T36" fmla="*/ 64 w 315"/>
                  <a:gd name="T37" fmla="*/ 32 h 315"/>
                  <a:gd name="T38" fmla="*/ 30 w 315"/>
                  <a:gd name="T39" fmla="*/ 66 h 315"/>
                  <a:gd name="T40" fmla="*/ 46 w 315"/>
                  <a:gd name="T41" fmla="*/ 89 h 315"/>
                  <a:gd name="T42" fmla="*/ 49 w 315"/>
                  <a:gd name="T43" fmla="*/ 99 h 315"/>
                  <a:gd name="T44" fmla="*/ 39 w 315"/>
                  <a:gd name="T45" fmla="*/ 124 h 315"/>
                  <a:gd name="T46" fmla="*/ 10 w 315"/>
                  <a:gd name="T47" fmla="*/ 130 h 315"/>
                  <a:gd name="T48" fmla="*/ 3 w 315"/>
                  <a:gd name="T49" fmla="*/ 136 h 315"/>
                  <a:gd name="T50" fmla="*/ 0 w 315"/>
                  <a:gd name="T51" fmla="*/ 159 h 315"/>
                  <a:gd name="T52" fmla="*/ 1 w 315"/>
                  <a:gd name="T53" fmla="*/ 179 h 315"/>
                  <a:gd name="T54" fmla="*/ 10 w 315"/>
                  <a:gd name="T55" fmla="*/ 187 h 315"/>
                  <a:gd name="T56" fmla="*/ 36 w 315"/>
                  <a:gd name="T57" fmla="*/ 191 h 315"/>
                  <a:gd name="T58" fmla="*/ 48 w 315"/>
                  <a:gd name="T59" fmla="*/ 214 h 315"/>
                  <a:gd name="T60" fmla="*/ 46 w 315"/>
                  <a:gd name="T61" fmla="*/ 227 h 315"/>
                  <a:gd name="T62" fmla="*/ 32 w 315"/>
                  <a:gd name="T63" fmla="*/ 248 h 315"/>
                  <a:gd name="T64" fmla="*/ 63 w 315"/>
                  <a:gd name="T65" fmla="*/ 283 h 315"/>
                  <a:gd name="T66" fmla="*/ 74 w 315"/>
                  <a:gd name="T67" fmla="*/ 283 h 315"/>
                  <a:gd name="T68" fmla="*/ 96 w 315"/>
                  <a:gd name="T69" fmla="*/ 267 h 315"/>
                  <a:gd name="T70" fmla="*/ 119 w 315"/>
                  <a:gd name="T71" fmla="*/ 274 h 315"/>
                  <a:gd name="T72" fmla="*/ 128 w 315"/>
                  <a:gd name="T73" fmla="*/ 286 h 315"/>
                  <a:gd name="T74" fmla="*/ 133 w 315"/>
                  <a:gd name="T75" fmla="*/ 310 h 315"/>
                  <a:gd name="T76" fmla="*/ 144 w 315"/>
                  <a:gd name="T77" fmla="*/ 315 h 315"/>
                  <a:gd name="T78" fmla="*/ 178 w 315"/>
                  <a:gd name="T79" fmla="*/ 313 h 315"/>
                  <a:gd name="T80" fmla="*/ 187 w 315"/>
                  <a:gd name="T81" fmla="*/ 308 h 315"/>
                  <a:gd name="T82" fmla="*/ 188 w 315"/>
                  <a:gd name="T83" fmla="*/ 281 h 315"/>
                  <a:gd name="T84" fmla="*/ 213 w 315"/>
                  <a:gd name="T85" fmla="*/ 267 h 315"/>
                  <a:gd name="T86" fmla="*/ 225 w 315"/>
                  <a:gd name="T87" fmla="*/ 267 h 315"/>
                  <a:gd name="T88" fmla="*/ 245 w 315"/>
                  <a:gd name="T89" fmla="*/ 283 h 315"/>
                  <a:gd name="T90" fmla="*/ 283 w 315"/>
                  <a:gd name="T91" fmla="*/ 254 h 315"/>
                  <a:gd name="T92" fmla="*/ 284 w 315"/>
                  <a:gd name="T93" fmla="*/ 243 h 315"/>
                  <a:gd name="T94" fmla="*/ 267 w 315"/>
                  <a:gd name="T95" fmla="*/ 223 h 315"/>
                  <a:gd name="T96" fmla="*/ 274 w 315"/>
                  <a:gd name="T97" fmla="*/ 195 h 315"/>
                  <a:gd name="T98" fmla="*/ 281 w 315"/>
                  <a:gd name="T99" fmla="*/ 188 h 315"/>
                  <a:gd name="T100" fmla="*/ 308 w 315"/>
                  <a:gd name="T101" fmla="*/ 185 h 315"/>
                  <a:gd name="T102" fmla="*/ 314 w 315"/>
                  <a:gd name="T103" fmla="*/ 178 h 315"/>
                  <a:gd name="T104" fmla="*/ 315 w 315"/>
                  <a:gd name="T105" fmla="*/ 143 h 315"/>
                  <a:gd name="T106" fmla="*/ 157 w 315"/>
                  <a:gd name="T107" fmla="*/ 204 h 315"/>
                  <a:gd name="T108" fmla="*/ 125 w 315"/>
                  <a:gd name="T109" fmla="*/ 191 h 315"/>
                  <a:gd name="T110" fmla="*/ 112 w 315"/>
                  <a:gd name="T111" fmla="*/ 159 h 315"/>
                  <a:gd name="T112" fmla="*/ 119 w 315"/>
                  <a:gd name="T113" fmla="*/ 133 h 315"/>
                  <a:gd name="T114" fmla="*/ 149 w 315"/>
                  <a:gd name="T115" fmla="*/ 114 h 315"/>
                  <a:gd name="T116" fmla="*/ 175 w 315"/>
                  <a:gd name="T117" fmla="*/ 115 h 315"/>
                  <a:gd name="T118" fmla="*/ 200 w 315"/>
                  <a:gd name="T119" fmla="*/ 140 h 315"/>
                  <a:gd name="T120" fmla="*/ 203 w 315"/>
                  <a:gd name="T121" fmla="*/ 168 h 315"/>
                  <a:gd name="T122" fmla="*/ 184 w 315"/>
                  <a:gd name="T123" fmla="*/ 195 h 315"/>
                  <a:gd name="T124" fmla="*/ 157 w 315"/>
                  <a:gd name="T125" fmla="*/ 20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" h="315">
                    <a:moveTo>
                      <a:pt x="314" y="137"/>
                    </a:moveTo>
                    <a:lnTo>
                      <a:pt x="314" y="137"/>
                    </a:lnTo>
                    <a:lnTo>
                      <a:pt x="312" y="134"/>
                    </a:lnTo>
                    <a:lnTo>
                      <a:pt x="311" y="131"/>
                    </a:lnTo>
                    <a:lnTo>
                      <a:pt x="308" y="130"/>
                    </a:lnTo>
                    <a:lnTo>
                      <a:pt x="305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1" y="127"/>
                    </a:lnTo>
                    <a:lnTo>
                      <a:pt x="279" y="125"/>
                    </a:lnTo>
                    <a:lnTo>
                      <a:pt x="276" y="122"/>
                    </a:lnTo>
                    <a:lnTo>
                      <a:pt x="274" y="120"/>
                    </a:lnTo>
                    <a:lnTo>
                      <a:pt x="267" y="102"/>
                    </a:lnTo>
                    <a:lnTo>
                      <a:pt x="267" y="102"/>
                    </a:lnTo>
                    <a:lnTo>
                      <a:pt x="265" y="99"/>
                    </a:lnTo>
                    <a:lnTo>
                      <a:pt x="265" y="95"/>
                    </a:lnTo>
                    <a:lnTo>
                      <a:pt x="267" y="92"/>
                    </a:lnTo>
                    <a:lnTo>
                      <a:pt x="268" y="89"/>
                    </a:lnTo>
                    <a:lnTo>
                      <a:pt x="281" y="74"/>
                    </a:lnTo>
                    <a:lnTo>
                      <a:pt x="281" y="74"/>
                    </a:lnTo>
                    <a:lnTo>
                      <a:pt x="283" y="71"/>
                    </a:lnTo>
                    <a:lnTo>
                      <a:pt x="283" y="67"/>
                    </a:lnTo>
                    <a:lnTo>
                      <a:pt x="283" y="64"/>
                    </a:lnTo>
                    <a:lnTo>
                      <a:pt x="281" y="61"/>
                    </a:lnTo>
                    <a:lnTo>
                      <a:pt x="252" y="34"/>
                    </a:lnTo>
                    <a:lnTo>
                      <a:pt x="252" y="34"/>
                    </a:lnTo>
                    <a:lnTo>
                      <a:pt x="249" y="32"/>
                    </a:lnTo>
                    <a:lnTo>
                      <a:pt x="246" y="31"/>
                    </a:lnTo>
                    <a:lnTo>
                      <a:pt x="243" y="32"/>
                    </a:lnTo>
                    <a:lnTo>
                      <a:pt x="241" y="34"/>
                    </a:lnTo>
                    <a:lnTo>
                      <a:pt x="226" y="47"/>
                    </a:lnTo>
                    <a:lnTo>
                      <a:pt x="226" y="47"/>
                    </a:lnTo>
                    <a:lnTo>
                      <a:pt x="223" y="48"/>
                    </a:lnTo>
                    <a:lnTo>
                      <a:pt x="219" y="50"/>
                    </a:lnTo>
                    <a:lnTo>
                      <a:pt x="216" y="50"/>
                    </a:lnTo>
                    <a:lnTo>
                      <a:pt x="213" y="48"/>
                    </a:lnTo>
                    <a:lnTo>
                      <a:pt x="195" y="41"/>
                    </a:lnTo>
                    <a:lnTo>
                      <a:pt x="195" y="41"/>
                    </a:lnTo>
                    <a:lnTo>
                      <a:pt x="191" y="39"/>
                    </a:lnTo>
                    <a:lnTo>
                      <a:pt x="189" y="38"/>
                    </a:lnTo>
                    <a:lnTo>
                      <a:pt x="187" y="34"/>
                    </a:lnTo>
                    <a:lnTo>
                      <a:pt x="187" y="31"/>
                    </a:lnTo>
                    <a:lnTo>
                      <a:pt x="185" y="12"/>
                    </a:lnTo>
                    <a:lnTo>
                      <a:pt x="185" y="12"/>
                    </a:lnTo>
                    <a:lnTo>
                      <a:pt x="185" y="7"/>
                    </a:lnTo>
                    <a:lnTo>
                      <a:pt x="182" y="4"/>
                    </a:lnTo>
                    <a:lnTo>
                      <a:pt x="179" y="3"/>
                    </a:lnTo>
                    <a:lnTo>
                      <a:pt x="176" y="1"/>
                    </a:lnTo>
                    <a:lnTo>
                      <a:pt x="176" y="1"/>
                    </a:lnTo>
                    <a:lnTo>
                      <a:pt x="171" y="1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3" y="1"/>
                    </a:lnTo>
                    <a:lnTo>
                      <a:pt x="137" y="1"/>
                    </a:lnTo>
                    <a:lnTo>
                      <a:pt x="137" y="1"/>
                    </a:lnTo>
                    <a:lnTo>
                      <a:pt x="134" y="3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8" y="12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35"/>
                    </a:lnTo>
                    <a:lnTo>
                      <a:pt x="124" y="38"/>
                    </a:lnTo>
                    <a:lnTo>
                      <a:pt x="122" y="41"/>
                    </a:lnTo>
                    <a:lnTo>
                      <a:pt x="119" y="42"/>
                    </a:lnTo>
                    <a:lnTo>
                      <a:pt x="102" y="50"/>
                    </a:lnTo>
                    <a:lnTo>
                      <a:pt x="102" y="50"/>
                    </a:lnTo>
                    <a:lnTo>
                      <a:pt x="98" y="50"/>
                    </a:lnTo>
                    <a:lnTo>
                      <a:pt x="95" y="50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73" y="35"/>
                    </a:lnTo>
                    <a:lnTo>
                      <a:pt x="73" y="35"/>
                    </a:lnTo>
                    <a:lnTo>
                      <a:pt x="70" y="32"/>
                    </a:lnTo>
                    <a:lnTo>
                      <a:pt x="67" y="32"/>
                    </a:lnTo>
                    <a:lnTo>
                      <a:pt x="64" y="32"/>
                    </a:lnTo>
                    <a:lnTo>
                      <a:pt x="61" y="34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30" y="66"/>
                    </a:lnTo>
                    <a:lnTo>
                      <a:pt x="30" y="69"/>
                    </a:lnTo>
                    <a:lnTo>
                      <a:pt x="30" y="71"/>
                    </a:lnTo>
                    <a:lnTo>
                      <a:pt x="33" y="74"/>
                    </a:lnTo>
                    <a:lnTo>
                      <a:pt x="46" y="89"/>
                    </a:lnTo>
                    <a:lnTo>
                      <a:pt x="46" y="89"/>
                    </a:lnTo>
                    <a:lnTo>
                      <a:pt x="48" y="92"/>
                    </a:lnTo>
                    <a:lnTo>
                      <a:pt x="49" y="96"/>
                    </a:lnTo>
                    <a:lnTo>
                      <a:pt x="49" y="99"/>
                    </a:lnTo>
                    <a:lnTo>
                      <a:pt x="48" y="103"/>
                    </a:lnTo>
                    <a:lnTo>
                      <a:pt x="41" y="121"/>
                    </a:lnTo>
                    <a:lnTo>
                      <a:pt x="41" y="121"/>
                    </a:lnTo>
                    <a:lnTo>
                      <a:pt x="39" y="124"/>
                    </a:lnTo>
                    <a:lnTo>
                      <a:pt x="36" y="127"/>
                    </a:lnTo>
                    <a:lnTo>
                      <a:pt x="33" y="128"/>
                    </a:lnTo>
                    <a:lnTo>
                      <a:pt x="30" y="128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7" y="131"/>
                    </a:lnTo>
                    <a:lnTo>
                      <a:pt x="4" y="133"/>
                    </a:lnTo>
                    <a:lnTo>
                      <a:pt x="3" y="136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72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3" y="182"/>
                    </a:lnTo>
                    <a:lnTo>
                      <a:pt x="4" y="185"/>
                    </a:lnTo>
                    <a:lnTo>
                      <a:pt x="7" y="187"/>
                    </a:lnTo>
                    <a:lnTo>
                      <a:pt x="10" y="187"/>
                    </a:lnTo>
                    <a:lnTo>
                      <a:pt x="30" y="188"/>
                    </a:lnTo>
                    <a:lnTo>
                      <a:pt x="30" y="188"/>
                    </a:lnTo>
                    <a:lnTo>
                      <a:pt x="33" y="189"/>
                    </a:lnTo>
                    <a:lnTo>
                      <a:pt x="36" y="191"/>
                    </a:lnTo>
                    <a:lnTo>
                      <a:pt x="39" y="194"/>
                    </a:lnTo>
                    <a:lnTo>
                      <a:pt x="41" y="197"/>
                    </a:lnTo>
                    <a:lnTo>
                      <a:pt x="48" y="214"/>
                    </a:lnTo>
                    <a:lnTo>
                      <a:pt x="48" y="214"/>
                    </a:lnTo>
                    <a:lnTo>
                      <a:pt x="49" y="217"/>
                    </a:lnTo>
                    <a:lnTo>
                      <a:pt x="49" y="222"/>
                    </a:lnTo>
                    <a:lnTo>
                      <a:pt x="48" y="224"/>
                    </a:lnTo>
                    <a:lnTo>
                      <a:pt x="46" y="227"/>
                    </a:lnTo>
                    <a:lnTo>
                      <a:pt x="33" y="242"/>
                    </a:lnTo>
                    <a:lnTo>
                      <a:pt x="33" y="242"/>
                    </a:lnTo>
                    <a:lnTo>
                      <a:pt x="32" y="245"/>
                    </a:lnTo>
                    <a:lnTo>
                      <a:pt x="32" y="248"/>
                    </a:lnTo>
                    <a:lnTo>
                      <a:pt x="32" y="252"/>
                    </a:lnTo>
                    <a:lnTo>
                      <a:pt x="33" y="255"/>
                    </a:lnTo>
                    <a:lnTo>
                      <a:pt x="63" y="283"/>
                    </a:lnTo>
                    <a:lnTo>
                      <a:pt x="63" y="283"/>
                    </a:lnTo>
                    <a:lnTo>
                      <a:pt x="65" y="284"/>
                    </a:lnTo>
                    <a:lnTo>
                      <a:pt x="68" y="284"/>
                    </a:lnTo>
                    <a:lnTo>
                      <a:pt x="71" y="284"/>
                    </a:lnTo>
                    <a:lnTo>
                      <a:pt x="74" y="283"/>
                    </a:lnTo>
                    <a:lnTo>
                      <a:pt x="89" y="270"/>
                    </a:lnTo>
                    <a:lnTo>
                      <a:pt x="89" y="270"/>
                    </a:lnTo>
                    <a:lnTo>
                      <a:pt x="92" y="267"/>
                    </a:lnTo>
                    <a:lnTo>
                      <a:pt x="96" y="267"/>
                    </a:lnTo>
                    <a:lnTo>
                      <a:pt x="99" y="267"/>
                    </a:lnTo>
                    <a:lnTo>
                      <a:pt x="102" y="267"/>
                    </a:lnTo>
                    <a:lnTo>
                      <a:pt x="119" y="274"/>
                    </a:lnTo>
                    <a:lnTo>
                      <a:pt x="119" y="274"/>
                    </a:lnTo>
                    <a:lnTo>
                      <a:pt x="124" y="275"/>
                    </a:lnTo>
                    <a:lnTo>
                      <a:pt x="125" y="278"/>
                    </a:lnTo>
                    <a:lnTo>
                      <a:pt x="128" y="281"/>
                    </a:lnTo>
                    <a:lnTo>
                      <a:pt x="128" y="286"/>
                    </a:lnTo>
                    <a:lnTo>
                      <a:pt x="130" y="305"/>
                    </a:lnTo>
                    <a:lnTo>
                      <a:pt x="130" y="305"/>
                    </a:lnTo>
                    <a:lnTo>
                      <a:pt x="131" y="308"/>
                    </a:lnTo>
                    <a:lnTo>
                      <a:pt x="133" y="310"/>
                    </a:lnTo>
                    <a:lnTo>
                      <a:pt x="135" y="313"/>
                    </a:lnTo>
                    <a:lnTo>
                      <a:pt x="138" y="315"/>
                    </a:lnTo>
                    <a:lnTo>
                      <a:pt x="138" y="315"/>
                    </a:lnTo>
                    <a:lnTo>
                      <a:pt x="144" y="315"/>
                    </a:lnTo>
                    <a:lnTo>
                      <a:pt x="159" y="315"/>
                    </a:lnTo>
                    <a:lnTo>
                      <a:pt x="159" y="315"/>
                    </a:lnTo>
                    <a:lnTo>
                      <a:pt x="172" y="315"/>
                    </a:lnTo>
                    <a:lnTo>
                      <a:pt x="178" y="313"/>
                    </a:lnTo>
                    <a:lnTo>
                      <a:pt x="178" y="313"/>
                    </a:lnTo>
                    <a:lnTo>
                      <a:pt x="181" y="313"/>
                    </a:lnTo>
                    <a:lnTo>
                      <a:pt x="184" y="310"/>
                    </a:lnTo>
                    <a:lnTo>
                      <a:pt x="187" y="308"/>
                    </a:lnTo>
                    <a:lnTo>
                      <a:pt x="187" y="305"/>
                    </a:lnTo>
                    <a:lnTo>
                      <a:pt x="188" y="284"/>
                    </a:lnTo>
                    <a:lnTo>
                      <a:pt x="188" y="284"/>
                    </a:lnTo>
                    <a:lnTo>
                      <a:pt x="188" y="281"/>
                    </a:lnTo>
                    <a:lnTo>
                      <a:pt x="191" y="278"/>
                    </a:lnTo>
                    <a:lnTo>
                      <a:pt x="192" y="275"/>
                    </a:lnTo>
                    <a:lnTo>
                      <a:pt x="195" y="274"/>
                    </a:lnTo>
                    <a:lnTo>
                      <a:pt x="213" y="267"/>
                    </a:lnTo>
                    <a:lnTo>
                      <a:pt x="213" y="267"/>
                    </a:lnTo>
                    <a:lnTo>
                      <a:pt x="217" y="265"/>
                    </a:lnTo>
                    <a:lnTo>
                      <a:pt x="220" y="265"/>
                    </a:lnTo>
                    <a:lnTo>
                      <a:pt x="225" y="267"/>
                    </a:lnTo>
                    <a:lnTo>
                      <a:pt x="227" y="268"/>
                    </a:lnTo>
                    <a:lnTo>
                      <a:pt x="242" y="281"/>
                    </a:lnTo>
                    <a:lnTo>
                      <a:pt x="242" y="281"/>
                    </a:lnTo>
                    <a:lnTo>
                      <a:pt x="245" y="283"/>
                    </a:lnTo>
                    <a:lnTo>
                      <a:pt x="248" y="284"/>
                    </a:lnTo>
                    <a:lnTo>
                      <a:pt x="251" y="283"/>
                    </a:lnTo>
                    <a:lnTo>
                      <a:pt x="254" y="281"/>
                    </a:lnTo>
                    <a:lnTo>
                      <a:pt x="283" y="254"/>
                    </a:lnTo>
                    <a:lnTo>
                      <a:pt x="283" y="254"/>
                    </a:lnTo>
                    <a:lnTo>
                      <a:pt x="284" y="251"/>
                    </a:lnTo>
                    <a:lnTo>
                      <a:pt x="284" y="246"/>
                    </a:lnTo>
                    <a:lnTo>
                      <a:pt x="284" y="243"/>
                    </a:lnTo>
                    <a:lnTo>
                      <a:pt x="281" y="241"/>
                    </a:lnTo>
                    <a:lnTo>
                      <a:pt x="268" y="226"/>
                    </a:lnTo>
                    <a:lnTo>
                      <a:pt x="268" y="226"/>
                    </a:lnTo>
                    <a:lnTo>
                      <a:pt x="267" y="223"/>
                    </a:lnTo>
                    <a:lnTo>
                      <a:pt x="265" y="220"/>
                    </a:lnTo>
                    <a:lnTo>
                      <a:pt x="265" y="216"/>
                    </a:lnTo>
                    <a:lnTo>
                      <a:pt x="267" y="213"/>
                    </a:lnTo>
                    <a:lnTo>
                      <a:pt x="274" y="195"/>
                    </a:lnTo>
                    <a:lnTo>
                      <a:pt x="274" y="195"/>
                    </a:lnTo>
                    <a:lnTo>
                      <a:pt x="276" y="192"/>
                    </a:lnTo>
                    <a:lnTo>
                      <a:pt x="279" y="189"/>
                    </a:lnTo>
                    <a:lnTo>
                      <a:pt x="281" y="188"/>
                    </a:lnTo>
                    <a:lnTo>
                      <a:pt x="284" y="187"/>
                    </a:lnTo>
                    <a:lnTo>
                      <a:pt x="305" y="185"/>
                    </a:lnTo>
                    <a:lnTo>
                      <a:pt x="305" y="185"/>
                    </a:lnTo>
                    <a:lnTo>
                      <a:pt x="308" y="185"/>
                    </a:lnTo>
                    <a:lnTo>
                      <a:pt x="311" y="184"/>
                    </a:lnTo>
                    <a:lnTo>
                      <a:pt x="312" y="181"/>
                    </a:lnTo>
                    <a:lnTo>
                      <a:pt x="314" y="178"/>
                    </a:lnTo>
                    <a:lnTo>
                      <a:pt x="314" y="178"/>
                    </a:lnTo>
                    <a:lnTo>
                      <a:pt x="315" y="171"/>
                    </a:lnTo>
                    <a:lnTo>
                      <a:pt x="315" y="157"/>
                    </a:lnTo>
                    <a:lnTo>
                      <a:pt x="315" y="157"/>
                    </a:lnTo>
                    <a:lnTo>
                      <a:pt x="315" y="143"/>
                    </a:lnTo>
                    <a:lnTo>
                      <a:pt x="314" y="137"/>
                    </a:lnTo>
                    <a:lnTo>
                      <a:pt x="314" y="137"/>
                    </a:lnTo>
                    <a:close/>
                    <a:moveTo>
                      <a:pt x="157" y="204"/>
                    </a:moveTo>
                    <a:lnTo>
                      <a:pt x="157" y="204"/>
                    </a:lnTo>
                    <a:lnTo>
                      <a:pt x="149" y="203"/>
                    </a:lnTo>
                    <a:lnTo>
                      <a:pt x="140" y="200"/>
                    </a:lnTo>
                    <a:lnTo>
                      <a:pt x="133" y="195"/>
                    </a:lnTo>
                    <a:lnTo>
                      <a:pt x="125" y="191"/>
                    </a:lnTo>
                    <a:lnTo>
                      <a:pt x="119" y="184"/>
                    </a:lnTo>
                    <a:lnTo>
                      <a:pt x="115" y="176"/>
                    </a:lnTo>
                    <a:lnTo>
                      <a:pt x="112" y="168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49"/>
                    </a:lnTo>
                    <a:lnTo>
                      <a:pt x="115" y="140"/>
                    </a:lnTo>
                    <a:lnTo>
                      <a:pt x="119" y="133"/>
                    </a:lnTo>
                    <a:lnTo>
                      <a:pt x="125" y="125"/>
                    </a:lnTo>
                    <a:lnTo>
                      <a:pt x="131" y="120"/>
                    </a:lnTo>
                    <a:lnTo>
                      <a:pt x="140" y="117"/>
                    </a:lnTo>
                    <a:lnTo>
                      <a:pt x="149" y="114"/>
                    </a:lnTo>
                    <a:lnTo>
                      <a:pt x="157" y="112"/>
                    </a:lnTo>
                    <a:lnTo>
                      <a:pt x="157" y="112"/>
                    </a:lnTo>
                    <a:lnTo>
                      <a:pt x="166" y="114"/>
                    </a:lnTo>
                    <a:lnTo>
                      <a:pt x="175" y="115"/>
                    </a:lnTo>
                    <a:lnTo>
                      <a:pt x="182" y="120"/>
                    </a:lnTo>
                    <a:lnTo>
                      <a:pt x="189" y="125"/>
                    </a:lnTo>
                    <a:lnTo>
                      <a:pt x="195" y="133"/>
                    </a:lnTo>
                    <a:lnTo>
                      <a:pt x="200" y="140"/>
                    </a:lnTo>
                    <a:lnTo>
                      <a:pt x="203" y="149"/>
                    </a:lnTo>
                    <a:lnTo>
                      <a:pt x="203" y="157"/>
                    </a:lnTo>
                    <a:lnTo>
                      <a:pt x="203" y="157"/>
                    </a:lnTo>
                    <a:lnTo>
                      <a:pt x="203" y="168"/>
                    </a:lnTo>
                    <a:lnTo>
                      <a:pt x="200" y="175"/>
                    </a:lnTo>
                    <a:lnTo>
                      <a:pt x="195" y="184"/>
                    </a:lnTo>
                    <a:lnTo>
                      <a:pt x="189" y="189"/>
                    </a:lnTo>
                    <a:lnTo>
                      <a:pt x="184" y="195"/>
                    </a:lnTo>
                    <a:lnTo>
                      <a:pt x="175" y="200"/>
                    </a:lnTo>
                    <a:lnTo>
                      <a:pt x="166" y="203"/>
                    </a:lnTo>
                    <a:lnTo>
                      <a:pt x="157" y="204"/>
                    </a:lnTo>
                    <a:lnTo>
                      <a:pt x="157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57116" y="2411040"/>
              <a:ext cx="3771319" cy="4078660"/>
              <a:chOff x="5536103" y="2886076"/>
              <a:chExt cx="3332079" cy="3603624"/>
            </a:xfrm>
          </p:grpSpPr>
          <p:sp>
            <p:nvSpPr>
              <p:cNvPr id="42" name="Freeform 6"/>
              <p:cNvSpPr>
                <a:spLocks noEditPoints="1"/>
              </p:cNvSpPr>
              <p:nvPr/>
            </p:nvSpPr>
            <p:spPr bwMode="auto">
              <a:xfrm>
                <a:off x="5576651" y="2919649"/>
                <a:ext cx="3267803" cy="3534111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5536103" y="2886076"/>
                <a:ext cx="3332079" cy="3603624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>
                  <a:alpha val="33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자유형 122"/>
              <p:cNvSpPr/>
              <p:nvPr/>
            </p:nvSpPr>
            <p:spPr>
              <a:xfrm flipH="1">
                <a:off x="6212881" y="3173207"/>
                <a:ext cx="2267829" cy="2133497"/>
              </a:xfrm>
              <a:custGeom>
                <a:avLst/>
                <a:gdLst>
                  <a:gd name="connsiteX0" fmla="*/ 1088571 w 4165600"/>
                  <a:gd name="connsiteY0" fmla="*/ 217714 h 3918857"/>
                  <a:gd name="connsiteX1" fmla="*/ 1088571 w 4165600"/>
                  <a:gd name="connsiteY1" fmla="*/ 217714 h 3918857"/>
                  <a:gd name="connsiteX2" fmla="*/ 2220685 w 4165600"/>
                  <a:gd name="connsiteY2" fmla="*/ 0 h 3918857"/>
                  <a:gd name="connsiteX3" fmla="*/ 3338285 w 4165600"/>
                  <a:gd name="connsiteY3" fmla="*/ 261257 h 3918857"/>
                  <a:gd name="connsiteX4" fmla="*/ 3715657 w 4165600"/>
                  <a:gd name="connsiteY4" fmla="*/ 595086 h 3918857"/>
                  <a:gd name="connsiteX5" fmla="*/ 4165600 w 4165600"/>
                  <a:gd name="connsiteY5" fmla="*/ 1509486 h 3918857"/>
                  <a:gd name="connsiteX6" fmla="*/ 4122057 w 4165600"/>
                  <a:gd name="connsiteY6" fmla="*/ 2438400 h 3918857"/>
                  <a:gd name="connsiteX7" fmla="*/ 3018971 w 4165600"/>
                  <a:gd name="connsiteY7" fmla="*/ 3570514 h 3918857"/>
                  <a:gd name="connsiteX8" fmla="*/ 1262743 w 4165600"/>
                  <a:gd name="connsiteY8" fmla="*/ 3918857 h 3918857"/>
                  <a:gd name="connsiteX9" fmla="*/ 566057 w 4165600"/>
                  <a:gd name="connsiteY9" fmla="*/ 3410857 h 3918857"/>
                  <a:gd name="connsiteX10" fmla="*/ 0 w 4165600"/>
                  <a:gd name="connsiteY10" fmla="*/ 2423886 h 3918857"/>
                  <a:gd name="connsiteX11" fmla="*/ 0 w 4165600"/>
                  <a:gd name="connsiteY11" fmla="*/ 1233714 h 3918857"/>
                  <a:gd name="connsiteX12" fmla="*/ 493485 w 4165600"/>
                  <a:gd name="connsiteY12" fmla="*/ 420914 h 3918857"/>
                  <a:gd name="connsiteX13" fmla="*/ 1088571 w 4165600"/>
                  <a:gd name="connsiteY13" fmla="*/ 217714 h 391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65600" h="3918857">
                    <a:moveTo>
                      <a:pt x="1088571" y="217714"/>
                    </a:moveTo>
                    <a:lnTo>
                      <a:pt x="1088571" y="217714"/>
                    </a:lnTo>
                    <a:lnTo>
                      <a:pt x="2220685" y="0"/>
                    </a:lnTo>
                    <a:lnTo>
                      <a:pt x="3338285" y="261257"/>
                    </a:lnTo>
                    <a:lnTo>
                      <a:pt x="3715657" y="595086"/>
                    </a:lnTo>
                    <a:lnTo>
                      <a:pt x="4165600" y="1509486"/>
                    </a:lnTo>
                    <a:lnTo>
                      <a:pt x="4122057" y="2438400"/>
                    </a:lnTo>
                    <a:lnTo>
                      <a:pt x="3018971" y="3570514"/>
                    </a:lnTo>
                    <a:lnTo>
                      <a:pt x="1262743" y="3918857"/>
                    </a:lnTo>
                    <a:lnTo>
                      <a:pt x="566057" y="3410857"/>
                    </a:lnTo>
                    <a:lnTo>
                      <a:pt x="0" y="2423886"/>
                    </a:lnTo>
                    <a:lnTo>
                      <a:pt x="0" y="1233714"/>
                    </a:lnTo>
                    <a:lnTo>
                      <a:pt x="493485" y="420914"/>
                    </a:lnTo>
                    <a:lnTo>
                      <a:pt x="1088571" y="217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6"/>
              <p:cNvSpPr>
                <a:spLocks noEditPoints="1"/>
              </p:cNvSpPr>
              <p:nvPr/>
            </p:nvSpPr>
            <p:spPr bwMode="auto">
              <a:xfrm>
                <a:off x="5724923" y="3062387"/>
                <a:ext cx="2990009" cy="3233677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6" name="그룹 45"/>
              <p:cNvGrpSpPr>
                <a:grpSpLocks noChangeAspect="1"/>
              </p:cNvGrpSpPr>
              <p:nvPr/>
            </p:nvGrpSpPr>
            <p:grpSpPr>
              <a:xfrm flipH="1">
                <a:off x="6206709" y="3710923"/>
                <a:ext cx="331999" cy="317161"/>
                <a:chOff x="8212584" y="2584449"/>
                <a:chExt cx="568325" cy="542925"/>
              </a:xfrm>
              <a:solidFill>
                <a:srgbClr val="00B0F0"/>
              </a:solidFill>
            </p:grpSpPr>
            <p:sp>
              <p:nvSpPr>
                <p:cNvPr id="156" name="Freeform 55"/>
                <p:cNvSpPr>
                  <a:spLocks/>
                </p:cNvSpPr>
                <p:nvPr/>
              </p:nvSpPr>
              <p:spPr bwMode="auto">
                <a:xfrm>
                  <a:off x="8212584" y="3054349"/>
                  <a:ext cx="184150" cy="73025"/>
                </a:xfrm>
                <a:custGeom>
                  <a:avLst/>
                  <a:gdLst>
                    <a:gd name="T0" fmla="*/ 108 w 116"/>
                    <a:gd name="T1" fmla="*/ 28 h 46"/>
                    <a:gd name="T2" fmla="*/ 108 w 116"/>
                    <a:gd name="T3" fmla="*/ 0 h 46"/>
                    <a:gd name="T4" fmla="*/ 0 w 116"/>
                    <a:gd name="T5" fmla="*/ 0 h 46"/>
                    <a:gd name="T6" fmla="*/ 0 w 116"/>
                    <a:gd name="T7" fmla="*/ 28 h 46"/>
                    <a:gd name="T8" fmla="*/ 0 w 116"/>
                    <a:gd name="T9" fmla="*/ 28 h 46"/>
                    <a:gd name="T10" fmla="*/ 2 w 116"/>
                    <a:gd name="T11" fmla="*/ 34 h 46"/>
                    <a:gd name="T12" fmla="*/ 6 w 116"/>
                    <a:gd name="T13" fmla="*/ 40 h 46"/>
                    <a:gd name="T14" fmla="*/ 12 w 116"/>
                    <a:gd name="T15" fmla="*/ 44 h 46"/>
                    <a:gd name="T16" fmla="*/ 20 w 116"/>
                    <a:gd name="T17" fmla="*/ 46 h 46"/>
                    <a:gd name="T18" fmla="*/ 116 w 116"/>
                    <a:gd name="T19" fmla="*/ 46 h 46"/>
                    <a:gd name="T20" fmla="*/ 116 w 116"/>
                    <a:gd name="T21" fmla="*/ 46 h 46"/>
                    <a:gd name="T22" fmla="*/ 110 w 116"/>
                    <a:gd name="T23" fmla="*/ 38 h 46"/>
                    <a:gd name="T24" fmla="*/ 108 w 116"/>
                    <a:gd name="T25" fmla="*/ 28 h 46"/>
                    <a:gd name="T26" fmla="*/ 108 w 116"/>
                    <a:gd name="T27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46">
                      <a:moveTo>
                        <a:pt x="108" y="28"/>
                      </a:moveTo>
                      <a:lnTo>
                        <a:pt x="108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6" y="40"/>
                      </a:lnTo>
                      <a:lnTo>
                        <a:pt x="12" y="44"/>
                      </a:lnTo>
                      <a:lnTo>
                        <a:pt x="20" y="46"/>
                      </a:lnTo>
                      <a:lnTo>
                        <a:pt x="116" y="46"/>
                      </a:lnTo>
                      <a:lnTo>
                        <a:pt x="116" y="46"/>
                      </a:lnTo>
                      <a:lnTo>
                        <a:pt x="110" y="38"/>
                      </a:lnTo>
                      <a:lnTo>
                        <a:pt x="108" y="28"/>
                      </a:lnTo>
                      <a:lnTo>
                        <a:pt x="10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7" name="Rectangle 56"/>
                <p:cNvSpPr>
                  <a:spLocks noChangeArrowheads="1"/>
                </p:cNvSpPr>
                <p:nvPr/>
              </p:nvSpPr>
              <p:spPr bwMode="auto">
                <a:xfrm>
                  <a:off x="8212584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8" name="Rectangle 57"/>
                <p:cNvSpPr>
                  <a:spLocks noChangeArrowheads="1"/>
                </p:cNvSpPr>
                <p:nvPr/>
              </p:nvSpPr>
              <p:spPr bwMode="auto">
                <a:xfrm>
                  <a:off x="8212584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9" name="Freeform 58"/>
                <p:cNvSpPr>
                  <a:spLocks/>
                </p:cNvSpPr>
                <p:nvPr/>
              </p:nvSpPr>
              <p:spPr bwMode="auto">
                <a:xfrm>
                  <a:off x="8212584" y="2905124"/>
                  <a:ext cx="171450" cy="50800"/>
                </a:xfrm>
                <a:custGeom>
                  <a:avLst/>
                  <a:gdLst>
                    <a:gd name="T0" fmla="*/ 108 w 108"/>
                    <a:gd name="T1" fmla="*/ 0 h 32"/>
                    <a:gd name="T2" fmla="*/ 20 w 108"/>
                    <a:gd name="T3" fmla="*/ 0 h 32"/>
                    <a:gd name="T4" fmla="*/ 20 w 108"/>
                    <a:gd name="T5" fmla="*/ 0 h 32"/>
                    <a:gd name="T6" fmla="*/ 12 w 108"/>
                    <a:gd name="T7" fmla="*/ 2 h 32"/>
                    <a:gd name="T8" fmla="*/ 6 w 108"/>
                    <a:gd name="T9" fmla="*/ 6 h 32"/>
                    <a:gd name="T10" fmla="*/ 2 w 108"/>
                    <a:gd name="T11" fmla="*/ 12 h 32"/>
                    <a:gd name="T12" fmla="*/ 0 w 108"/>
                    <a:gd name="T13" fmla="*/ 18 h 32"/>
                    <a:gd name="T14" fmla="*/ 0 w 108"/>
                    <a:gd name="T15" fmla="*/ 32 h 32"/>
                    <a:gd name="T16" fmla="*/ 108 w 108"/>
                    <a:gd name="T17" fmla="*/ 32 h 32"/>
                    <a:gd name="T18" fmla="*/ 108 w 108"/>
                    <a:gd name="T1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32">
                      <a:moveTo>
                        <a:pt x="108" y="0"/>
                      </a:move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0" name="Freeform 59"/>
                <p:cNvSpPr>
                  <a:spLocks/>
                </p:cNvSpPr>
                <p:nvPr/>
              </p:nvSpPr>
              <p:spPr bwMode="auto">
                <a:xfrm>
                  <a:off x="8596759" y="3054349"/>
                  <a:ext cx="184150" cy="73025"/>
                </a:xfrm>
                <a:custGeom>
                  <a:avLst/>
                  <a:gdLst>
                    <a:gd name="T0" fmla="*/ 8 w 116"/>
                    <a:gd name="T1" fmla="*/ 28 h 46"/>
                    <a:gd name="T2" fmla="*/ 8 w 116"/>
                    <a:gd name="T3" fmla="*/ 28 h 46"/>
                    <a:gd name="T4" fmla="*/ 6 w 116"/>
                    <a:gd name="T5" fmla="*/ 38 h 46"/>
                    <a:gd name="T6" fmla="*/ 0 w 116"/>
                    <a:gd name="T7" fmla="*/ 46 h 46"/>
                    <a:gd name="T8" fmla="*/ 98 w 116"/>
                    <a:gd name="T9" fmla="*/ 46 h 46"/>
                    <a:gd name="T10" fmla="*/ 98 w 116"/>
                    <a:gd name="T11" fmla="*/ 46 h 46"/>
                    <a:gd name="T12" fmla="*/ 106 w 116"/>
                    <a:gd name="T13" fmla="*/ 44 h 46"/>
                    <a:gd name="T14" fmla="*/ 112 w 116"/>
                    <a:gd name="T15" fmla="*/ 40 h 46"/>
                    <a:gd name="T16" fmla="*/ 116 w 116"/>
                    <a:gd name="T17" fmla="*/ 34 h 46"/>
                    <a:gd name="T18" fmla="*/ 116 w 116"/>
                    <a:gd name="T19" fmla="*/ 28 h 46"/>
                    <a:gd name="T20" fmla="*/ 116 w 116"/>
                    <a:gd name="T21" fmla="*/ 0 h 46"/>
                    <a:gd name="T22" fmla="*/ 8 w 116"/>
                    <a:gd name="T23" fmla="*/ 0 h 46"/>
                    <a:gd name="T24" fmla="*/ 8 w 116"/>
                    <a:gd name="T25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46"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6" y="38"/>
                      </a:lnTo>
                      <a:lnTo>
                        <a:pt x="0" y="46"/>
                      </a:lnTo>
                      <a:lnTo>
                        <a:pt x="98" y="46"/>
                      </a:lnTo>
                      <a:lnTo>
                        <a:pt x="98" y="46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16" y="34"/>
                      </a:lnTo>
                      <a:lnTo>
                        <a:pt x="116" y="28"/>
                      </a:lnTo>
                      <a:lnTo>
                        <a:pt x="116" y="0"/>
                      </a:lnTo>
                      <a:lnTo>
                        <a:pt x="8" y="0"/>
                      </a:lnTo>
                      <a:lnTo>
                        <a:pt x="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1" name="Freeform 60"/>
                <p:cNvSpPr>
                  <a:spLocks/>
                </p:cNvSpPr>
                <p:nvPr/>
              </p:nvSpPr>
              <p:spPr bwMode="auto">
                <a:xfrm>
                  <a:off x="8609459" y="2905124"/>
                  <a:ext cx="171450" cy="50800"/>
                </a:xfrm>
                <a:custGeom>
                  <a:avLst/>
                  <a:gdLst>
                    <a:gd name="T0" fmla="*/ 90 w 108"/>
                    <a:gd name="T1" fmla="*/ 0 h 32"/>
                    <a:gd name="T2" fmla="*/ 0 w 108"/>
                    <a:gd name="T3" fmla="*/ 0 h 32"/>
                    <a:gd name="T4" fmla="*/ 0 w 108"/>
                    <a:gd name="T5" fmla="*/ 32 h 32"/>
                    <a:gd name="T6" fmla="*/ 108 w 108"/>
                    <a:gd name="T7" fmla="*/ 32 h 32"/>
                    <a:gd name="T8" fmla="*/ 108 w 108"/>
                    <a:gd name="T9" fmla="*/ 18 h 32"/>
                    <a:gd name="T10" fmla="*/ 108 w 108"/>
                    <a:gd name="T11" fmla="*/ 18 h 32"/>
                    <a:gd name="T12" fmla="*/ 108 w 108"/>
                    <a:gd name="T13" fmla="*/ 12 h 32"/>
                    <a:gd name="T14" fmla="*/ 104 w 108"/>
                    <a:gd name="T15" fmla="*/ 6 h 32"/>
                    <a:gd name="T16" fmla="*/ 98 w 108"/>
                    <a:gd name="T17" fmla="*/ 2 h 32"/>
                    <a:gd name="T18" fmla="*/ 90 w 108"/>
                    <a:gd name="T19" fmla="*/ 0 h 32"/>
                    <a:gd name="T20" fmla="*/ 90 w 108"/>
                    <a:gd name="T2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32">
                      <a:moveTo>
                        <a:pt x="90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18"/>
                      </a:lnTo>
                      <a:lnTo>
                        <a:pt x="108" y="18"/>
                      </a:lnTo>
                      <a:lnTo>
                        <a:pt x="108" y="12"/>
                      </a:lnTo>
                      <a:lnTo>
                        <a:pt x="104" y="6"/>
                      </a:lnTo>
                      <a:lnTo>
                        <a:pt x="98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2" name="Rectangle 61"/>
                <p:cNvSpPr>
                  <a:spLocks noChangeArrowheads="1"/>
                </p:cNvSpPr>
                <p:nvPr/>
              </p:nvSpPr>
              <p:spPr bwMode="auto">
                <a:xfrm>
                  <a:off x="8609459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3" name="Rectangle 62"/>
                <p:cNvSpPr>
                  <a:spLocks noChangeArrowheads="1"/>
                </p:cNvSpPr>
                <p:nvPr/>
              </p:nvSpPr>
              <p:spPr bwMode="auto">
                <a:xfrm>
                  <a:off x="8609459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4" name="Freeform 63"/>
                <p:cNvSpPr>
                  <a:spLocks/>
                </p:cNvSpPr>
                <p:nvPr/>
              </p:nvSpPr>
              <p:spPr bwMode="auto">
                <a:xfrm>
                  <a:off x="8364984" y="2666999"/>
                  <a:ext cx="263525" cy="187325"/>
                </a:xfrm>
                <a:custGeom>
                  <a:avLst/>
                  <a:gdLst>
                    <a:gd name="T0" fmla="*/ 160 w 166"/>
                    <a:gd name="T1" fmla="*/ 118 h 118"/>
                    <a:gd name="T2" fmla="*/ 160 w 166"/>
                    <a:gd name="T3" fmla="*/ 118 h 118"/>
                    <a:gd name="T4" fmla="*/ 156 w 166"/>
                    <a:gd name="T5" fmla="*/ 118 h 118"/>
                    <a:gd name="T6" fmla="*/ 154 w 166"/>
                    <a:gd name="T7" fmla="*/ 116 h 118"/>
                    <a:gd name="T8" fmla="*/ 100 w 166"/>
                    <a:gd name="T9" fmla="*/ 26 h 118"/>
                    <a:gd name="T10" fmla="*/ 100 w 166"/>
                    <a:gd name="T11" fmla="*/ 26 h 118"/>
                    <a:gd name="T12" fmla="*/ 98 w 166"/>
                    <a:gd name="T13" fmla="*/ 20 h 118"/>
                    <a:gd name="T14" fmla="*/ 92 w 166"/>
                    <a:gd name="T15" fmla="*/ 16 h 118"/>
                    <a:gd name="T16" fmla="*/ 88 w 166"/>
                    <a:gd name="T17" fmla="*/ 14 h 118"/>
                    <a:gd name="T18" fmla="*/ 84 w 166"/>
                    <a:gd name="T19" fmla="*/ 14 h 118"/>
                    <a:gd name="T20" fmla="*/ 84 w 166"/>
                    <a:gd name="T21" fmla="*/ 14 h 118"/>
                    <a:gd name="T22" fmla="*/ 78 w 166"/>
                    <a:gd name="T23" fmla="*/ 14 h 118"/>
                    <a:gd name="T24" fmla="*/ 74 w 166"/>
                    <a:gd name="T25" fmla="*/ 16 h 118"/>
                    <a:gd name="T26" fmla="*/ 70 w 166"/>
                    <a:gd name="T27" fmla="*/ 20 h 118"/>
                    <a:gd name="T28" fmla="*/ 66 w 166"/>
                    <a:gd name="T29" fmla="*/ 24 h 118"/>
                    <a:gd name="T30" fmla="*/ 12 w 166"/>
                    <a:gd name="T31" fmla="*/ 116 h 118"/>
                    <a:gd name="T32" fmla="*/ 12 w 166"/>
                    <a:gd name="T33" fmla="*/ 116 h 118"/>
                    <a:gd name="T34" fmla="*/ 8 w 166"/>
                    <a:gd name="T35" fmla="*/ 118 h 118"/>
                    <a:gd name="T36" fmla="*/ 4 w 166"/>
                    <a:gd name="T37" fmla="*/ 118 h 118"/>
                    <a:gd name="T38" fmla="*/ 4 w 166"/>
                    <a:gd name="T39" fmla="*/ 118 h 118"/>
                    <a:gd name="T40" fmla="*/ 0 w 166"/>
                    <a:gd name="T41" fmla="*/ 114 h 118"/>
                    <a:gd name="T42" fmla="*/ 2 w 166"/>
                    <a:gd name="T43" fmla="*/ 108 h 118"/>
                    <a:gd name="T44" fmla="*/ 56 w 166"/>
                    <a:gd name="T45" fmla="*/ 18 h 118"/>
                    <a:gd name="T46" fmla="*/ 56 w 166"/>
                    <a:gd name="T47" fmla="*/ 18 h 118"/>
                    <a:gd name="T48" fmla="*/ 60 w 166"/>
                    <a:gd name="T49" fmla="*/ 10 h 118"/>
                    <a:gd name="T50" fmla="*/ 68 w 166"/>
                    <a:gd name="T51" fmla="*/ 6 h 118"/>
                    <a:gd name="T52" fmla="*/ 76 w 166"/>
                    <a:gd name="T53" fmla="*/ 2 h 118"/>
                    <a:gd name="T54" fmla="*/ 84 w 166"/>
                    <a:gd name="T55" fmla="*/ 0 h 118"/>
                    <a:gd name="T56" fmla="*/ 84 w 166"/>
                    <a:gd name="T57" fmla="*/ 0 h 118"/>
                    <a:gd name="T58" fmla="*/ 92 w 166"/>
                    <a:gd name="T59" fmla="*/ 2 h 118"/>
                    <a:gd name="T60" fmla="*/ 100 w 166"/>
                    <a:gd name="T61" fmla="*/ 6 h 118"/>
                    <a:gd name="T62" fmla="*/ 106 w 166"/>
                    <a:gd name="T63" fmla="*/ 10 h 118"/>
                    <a:gd name="T64" fmla="*/ 112 w 166"/>
                    <a:gd name="T65" fmla="*/ 18 h 118"/>
                    <a:gd name="T66" fmla="*/ 166 w 166"/>
                    <a:gd name="T67" fmla="*/ 108 h 118"/>
                    <a:gd name="T68" fmla="*/ 166 w 166"/>
                    <a:gd name="T69" fmla="*/ 108 h 118"/>
                    <a:gd name="T70" fmla="*/ 166 w 166"/>
                    <a:gd name="T71" fmla="*/ 114 h 118"/>
                    <a:gd name="T72" fmla="*/ 164 w 166"/>
                    <a:gd name="T73" fmla="*/ 118 h 118"/>
                    <a:gd name="T74" fmla="*/ 164 w 166"/>
                    <a:gd name="T75" fmla="*/ 118 h 118"/>
                    <a:gd name="T76" fmla="*/ 160 w 166"/>
                    <a:gd name="T77" fmla="*/ 118 h 118"/>
                    <a:gd name="T78" fmla="*/ 160 w 166"/>
                    <a:gd name="T7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" h="118">
                      <a:moveTo>
                        <a:pt x="160" y="118"/>
                      </a:moveTo>
                      <a:lnTo>
                        <a:pt x="160" y="118"/>
                      </a:lnTo>
                      <a:lnTo>
                        <a:pt x="156" y="118"/>
                      </a:lnTo>
                      <a:lnTo>
                        <a:pt x="154" y="116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98" y="20"/>
                      </a:lnTo>
                      <a:lnTo>
                        <a:pt x="92" y="16"/>
                      </a:lnTo>
                      <a:lnTo>
                        <a:pt x="88" y="14"/>
                      </a:lnTo>
                      <a:lnTo>
                        <a:pt x="84" y="14"/>
                      </a:lnTo>
                      <a:lnTo>
                        <a:pt x="84" y="14"/>
                      </a:lnTo>
                      <a:lnTo>
                        <a:pt x="78" y="14"/>
                      </a:lnTo>
                      <a:lnTo>
                        <a:pt x="74" y="16"/>
                      </a:lnTo>
                      <a:lnTo>
                        <a:pt x="70" y="20"/>
                      </a:lnTo>
                      <a:lnTo>
                        <a:pt x="66" y="24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8" y="118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14"/>
                      </a:lnTo>
                      <a:lnTo>
                        <a:pt x="2" y="108"/>
                      </a:lnTo>
                      <a:lnTo>
                        <a:pt x="56" y="18"/>
                      </a:lnTo>
                      <a:lnTo>
                        <a:pt x="56" y="18"/>
                      </a:lnTo>
                      <a:lnTo>
                        <a:pt x="60" y="10"/>
                      </a:lnTo>
                      <a:lnTo>
                        <a:pt x="68" y="6"/>
                      </a:lnTo>
                      <a:lnTo>
                        <a:pt x="76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92" y="2"/>
                      </a:lnTo>
                      <a:lnTo>
                        <a:pt x="100" y="6"/>
                      </a:lnTo>
                      <a:lnTo>
                        <a:pt x="106" y="10"/>
                      </a:lnTo>
                      <a:lnTo>
                        <a:pt x="112" y="18"/>
                      </a:lnTo>
                      <a:lnTo>
                        <a:pt x="166" y="108"/>
                      </a:lnTo>
                      <a:lnTo>
                        <a:pt x="166" y="108"/>
                      </a:lnTo>
                      <a:lnTo>
                        <a:pt x="166" y="114"/>
                      </a:lnTo>
                      <a:lnTo>
                        <a:pt x="164" y="118"/>
                      </a:lnTo>
                      <a:lnTo>
                        <a:pt x="164" y="118"/>
                      </a:lnTo>
                      <a:lnTo>
                        <a:pt x="160" y="118"/>
                      </a:lnTo>
                      <a:lnTo>
                        <a:pt x="160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5" name="Freeform 64"/>
                <p:cNvSpPr>
                  <a:spLocks/>
                </p:cNvSpPr>
                <p:nvPr/>
              </p:nvSpPr>
              <p:spPr bwMode="auto">
                <a:xfrm>
                  <a:off x="8491984" y="2584449"/>
                  <a:ext cx="63500" cy="73025"/>
                </a:xfrm>
                <a:custGeom>
                  <a:avLst/>
                  <a:gdLst>
                    <a:gd name="T0" fmla="*/ 0 w 40"/>
                    <a:gd name="T1" fmla="*/ 6 h 46"/>
                    <a:gd name="T2" fmla="*/ 0 w 40"/>
                    <a:gd name="T3" fmla="*/ 6 h 46"/>
                    <a:gd name="T4" fmla="*/ 0 w 40"/>
                    <a:gd name="T5" fmla="*/ 2 h 46"/>
                    <a:gd name="T6" fmla="*/ 2 w 40"/>
                    <a:gd name="T7" fmla="*/ 0 h 46"/>
                    <a:gd name="T8" fmla="*/ 4 w 40"/>
                    <a:gd name="T9" fmla="*/ 0 h 46"/>
                    <a:gd name="T10" fmla="*/ 8 w 40"/>
                    <a:gd name="T11" fmla="*/ 2 h 46"/>
                    <a:gd name="T12" fmla="*/ 38 w 40"/>
                    <a:gd name="T13" fmla="*/ 18 h 46"/>
                    <a:gd name="T14" fmla="*/ 38 w 40"/>
                    <a:gd name="T15" fmla="*/ 18 h 46"/>
                    <a:gd name="T16" fmla="*/ 40 w 40"/>
                    <a:gd name="T17" fmla="*/ 20 h 46"/>
                    <a:gd name="T18" fmla="*/ 40 w 40"/>
                    <a:gd name="T19" fmla="*/ 22 h 46"/>
                    <a:gd name="T20" fmla="*/ 40 w 40"/>
                    <a:gd name="T21" fmla="*/ 26 h 46"/>
                    <a:gd name="T22" fmla="*/ 38 w 40"/>
                    <a:gd name="T23" fmla="*/ 28 h 46"/>
                    <a:gd name="T24" fmla="*/ 8 w 40"/>
                    <a:gd name="T25" fmla="*/ 44 h 46"/>
                    <a:gd name="T26" fmla="*/ 8 w 40"/>
                    <a:gd name="T27" fmla="*/ 44 h 46"/>
                    <a:gd name="T28" fmla="*/ 4 w 40"/>
                    <a:gd name="T29" fmla="*/ 46 h 46"/>
                    <a:gd name="T30" fmla="*/ 2 w 40"/>
                    <a:gd name="T31" fmla="*/ 46 h 46"/>
                    <a:gd name="T32" fmla="*/ 0 w 40"/>
                    <a:gd name="T33" fmla="*/ 44 h 46"/>
                    <a:gd name="T34" fmla="*/ 0 w 40"/>
                    <a:gd name="T35" fmla="*/ 40 h 46"/>
                    <a:gd name="T36" fmla="*/ 0 w 40"/>
                    <a:gd name="T37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4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40" y="20"/>
                      </a:lnTo>
                      <a:lnTo>
                        <a:pt x="40" y="22"/>
                      </a:lnTo>
                      <a:lnTo>
                        <a:pt x="40" y="26"/>
                      </a:lnTo>
                      <a:lnTo>
                        <a:pt x="38" y="28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4" y="46"/>
                      </a:lnTo>
                      <a:lnTo>
                        <a:pt x="2" y="46"/>
                      </a:lnTo>
                      <a:lnTo>
                        <a:pt x="0" y="44"/>
                      </a:lnTo>
                      <a:lnTo>
                        <a:pt x="0" y="4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6" name="Freeform 65"/>
                <p:cNvSpPr>
                  <a:spLocks noEditPoints="1"/>
                </p:cNvSpPr>
                <p:nvPr/>
              </p:nvSpPr>
              <p:spPr bwMode="auto">
                <a:xfrm>
                  <a:off x="8396734" y="2698749"/>
                  <a:ext cx="203200" cy="428625"/>
                </a:xfrm>
                <a:custGeom>
                  <a:avLst/>
                  <a:gdLst>
                    <a:gd name="T0" fmla="*/ 124 w 128"/>
                    <a:gd name="T1" fmla="*/ 92 h 270"/>
                    <a:gd name="T2" fmla="*/ 76 w 128"/>
                    <a:gd name="T3" fmla="*/ 8 h 270"/>
                    <a:gd name="T4" fmla="*/ 70 w 128"/>
                    <a:gd name="T5" fmla="*/ 2 h 270"/>
                    <a:gd name="T6" fmla="*/ 58 w 128"/>
                    <a:gd name="T7" fmla="*/ 2 h 270"/>
                    <a:gd name="T8" fmla="*/ 4 w 128"/>
                    <a:gd name="T9" fmla="*/ 92 h 270"/>
                    <a:gd name="T10" fmla="*/ 2 w 128"/>
                    <a:gd name="T11" fmla="*/ 92 h 270"/>
                    <a:gd name="T12" fmla="*/ 0 w 128"/>
                    <a:gd name="T13" fmla="*/ 98 h 270"/>
                    <a:gd name="T14" fmla="*/ 0 w 128"/>
                    <a:gd name="T15" fmla="*/ 252 h 270"/>
                    <a:gd name="T16" fmla="*/ 0 w 128"/>
                    <a:gd name="T17" fmla="*/ 258 h 270"/>
                    <a:gd name="T18" fmla="*/ 10 w 128"/>
                    <a:gd name="T19" fmla="*/ 268 h 270"/>
                    <a:gd name="T20" fmla="*/ 110 w 128"/>
                    <a:gd name="T21" fmla="*/ 270 h 270"/>
                    <a:gd name="T22" fmla="*/ 116 w 128"/>
                    <a:gd name="T23" fmla="*/ 268 h 270"/>
                    <a:gd name="T24" fmla="*/ 126 w 128"/>
                    <a:gd name="T25" fmla="*/ 258 h 270"/>
                    <a:gd name="T26" fmla="*/ 128 w 128"/>
                    <a:gd name="T27" fmla="*/ 104 h 270"/>
                    <a:gd name="T28" fmla="*/ 128 w 128"/>
                    <a:gd name="T29" fmla="*/ 98 h 270"/>
                    <a:gd name="T30" fmla="*/ 124 w 128"/>
                    <a:gd name="T31" fmla="*/ 92 h 270"/>
                    <a:gd name="T32" fmla="*/ 64 w 128"/>
                    <a:gd name="T33" fmla="*/ 64 h 270"/>
                    <a:gd name="T34" fmla="*/ 82 w 128"/>
                    <a:gd name="T35" fmla="*/ 72 h 270"/>
                    <a:gd name="T36" fmla="*/ 90 w 128"/>
                    <a:gd name="T37" fmla="*/ 92 h 270"/>
                    <a:gd name="T38" fmla="*/ 88 w 128"/>
                    <a:gd name="T39" fmla="*/ 102 h 270"/>
                    <a:gd name="T40" fmla="*/ 74 w 128"/>
                    <a:gd name="T41" fmla="*/ 116 h 270"/>
                    <a:gd name="T42" fmla="*/ 64 w 128"/>
                    <a:gd name="T43" fmla="*/ 118 h 270"/>
                    <a:gd name="T44" fmla="*/ 44 w 128"/>
                    <a:gd name="T45" fmla="*/ 112 h 270"/>
                    <a:gd name="T46" fmla="*/ 36 w 128"/>
                    <a:gd name="T47" fmla="*/ 92 h 270"/>
                    <a:gd name="T48" fmla="*/ 38 w 128"/>
                    <a:gd name="T49" fmla="*/ 82 h 270"/>
                    <a:gd name="T50" fmla="*/ 54 w 128"/>
                    <a:gd name="T51" fmla="*/ 66 h 270"/>
                    <a:gd name="T52" fmla="*/ 64 w 128"/>
                    <a:gd name="T53" fmla="*/ 64 h 270"/>
                    <a:gd name="T54" fmla="*/ 100 w 128"/>
                    <a:gd name="T55" fmla="*/ 256 h 270"/>
                    <a:gd name="T56" fmla="*/ 94 w 128"/>
                    <a:gd name="T57" fmla="*/ 262 h 270"/>
                    <a:gd name="T58" fmla="*/ 34 w 128"/>
                    <a:gd name="T59" fmla="*/ 262 h 270"/>
                    <a:gd name="T60" fmla="*/ 28 w 128"/>
                    <a:gd name="T61" fmla="*/ 256 h 270"/>
                    <a:gd name="T62" fmla="*/ 28 w 128"/>
                    <a:gd name="T63" fmla="*/ 182 h 270"/>
                    <a:gd name="T64" fmla="*/ 34 w 128"/>
                    <a:gd name="T65" fmla="*/ 176 h 270"/>
                    <a:gd name="T66" fmla="*/ 94 w 128"/>
                    <a:gd name="T67" fmla="*/ 176 h 270"/>
                    <a:gd name="T68" fmla="*/ 100 w 128"/>
                    <a:gd name="T69" fmla="*/ 182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8" h="270">
                      <a:moveTo>
                        <a:pt x="124" y="92"/>
                      </a:moveTo>
                      <a:lnTo>
                        <a:pt x="124" y="92"/>
                      </a:lnTo>
                      <a:lnTo>
                        <a:pt x="124" y="92"/>
                      </a:lnTo>
                      <a:lnTo>
                        <a:pt x="76" y="8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52" y="8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0" y="98"/>
                      </a:lnTo>
                      <a:lnTo>
                        <a:pt x="0" y="104"/>
                      </a:lnTo>
                      <a:lnTo>
                        <a:pt x="0" y="252"/>
                      </a:lnTo>
                      <a:lnTo>
                        <a:pt x="0" y="252"/>
                      </a:lnTo>
                      <a:lnTo>
                        <a:pt x="0" y="258"/>
                      </a:lnTo>
                      <a:lnTo>
                        <a:pt x="4" y="264"/>
                      </a:lnTo>
                      <a:lnTo>
                        <a:pt x="10" y="268"/>
                      </a:lnTo>
                      <a:lnTo>
                        <a:pt x="18" y="270"/>
                      </a:lnTo>
                      <a:lnTo>
                        <a:pt x="110" y="270"/>
                      </a:lnTo>
                      <a:lnTo>
                        <a:pt x="110" y="270"/>
                      </a:lnTo>
                      <a:lnTo>
                        <a:pt x="116" y="268"/>
                      </a:lnTo>
                      <a:lnTo>
                        <a:pt x="122" y="264"/>
                      </a:lnTo>
                      <a:lnTo>
                        <a:pt x="126" y="258"/>
                      </a:lnTo>
                      <a:lnTo>
                        <a:pt x="128" y="252"/>
                      </a:lnTo>
                      <a:lnTo>
                        <a:pt x="128" y="104"/>
                      </a:lnTo>
                      <a:lnTo>
                        <a:pt x="128" y="104"/>
                      </a:lnTo>
                      <a:lnTo>
                        <a:pt x="128" y="98"/>
                      </a:lnTo>
                      <a:lnTo>
                        <a:pt x="124" y="92"/>
                      </a:lnTo>
                      <a:lnTo>
                        <a:pt x="124" y="92"/>
                      </a:lnTo>
                      <a:close/>
                      <a:moveTo>
                        <a:pt x="64" y="64"/>
                      </a:moveTo>
                      <a:lnTo>
                        <a:pt x="64" y="64"/>
                      </a:lnTo>
                      <a:lnTo>
                        <a:pt x="74" y="66"/>
                      </a:lnTo>
                      <a:lnTo>
                        <a:pt x="82" y="72"/>
                      </a:lnTo>
                      <a:lnTo>
                        <a:pt x="88" y="82"/>
                      </a:lnTo>
                      <a:lnTo>
                        <a:pt x="90" y="92"/>
                      </a:lnTo>
                      <a:lnTo>
                        <a:pt x="90" y="92"/>
                      </a:lnTo>
                      <a:lnTo>
                        <a:pt x="88" y="102"/>
                      </a:lnTo>
                      <a:lnTo>
                        <a:pt x="82" y="112"/>
                      </a:lnTo>
                      <a:lnTo>
                        <a:pt x="74" y="116"/>
                      </a:lnTo>
                      <a:lnTo>
                        <a:pt x="64" y="118"/>
                      </a:lnTo>
                      <a:lnTo>
                        <a:pt x="64" y="118"/>
                      </a:lnTo>
                      <a:lnTo>
                        <a:pt x="54" y="116"/>
                      </a:lnTo>
                      <a:lnTo>
                        <a:pt x="44" y="112"/>
                      </a:lnTo>
                      <a:lnTo>
                        <a:pt x="38" y="102"/>
                      </a:lnTo>
                      <a:lnTo>
                        <a:pt x="36" y="92"/>
                      </a:lnTo>
                      <a:lnTo>
                        <a:pt x="36" y="92"/>
                      </a:lnTo>
                      <a:lnTo>
                        <a:pt x="38" y="82"/>
                      </a:lnTo>
                      <a:lnTo>
                        <a:pt x="44" y="72"/>
                      </a:lnTo>
                      <a:lnTo>
                        <a:pt x="54" y="66"/>
                      </a:lnTo>
                      <a:lnTo>
                        <a:pt x="64" y="64"/>
                      </a:lnTo>
                      <a:lnTo>
                        <a:pt x="64" y="64"/>
                      </a:lnTo>
                      <a:close/>
                      <a:moveTo>
                        <a:pt x="100" y="256"/>
                      </a:moveTo>
                      <a:lnTo>
                        <a:pt x="100" y="256"/>
                      </a:lnTo>
                      <a:lnTo>
                        <a:pt x="98" y="260"/>
                      </a:lnTo>
                      <a:lnTo>
                        <a:pt x="94" y="262"/>
                      </a:lnTo>
                      <a:lnTo>
                        <a:pt x="34" y="262"/>
                      </a:lnTo>
                      <a:lnTo>
                        <a:pt x="34" y="262"/>
                      </a:lnTo>
                      <a:lnTo>
                        <a:pt x="30" y="260"/>
                      </a:lnTo>
                      <a:lnTo>
                        <a:pt x="28" y="256"/>
                      </a:lnTo>
                      <a:lnTo>
                        <a:pt x="28" y="182"/>
                      </a:lnTo>
                      <a:lnTo>
                        <a:pt x="28" y="182"/>
                      </a:lnTo>
                      <a:lnTo>
                        <a:pt x="30" y="178"/>
                      </a:lnTo>
                      <a:lnTo>
                        <a:pt x="34" y="176"/>
                      </a:lnTo>
                      <a:lnTo>
                        <a:pt x="94" y="176"/>
                      </a:lnTo>
                      <a:lnTo>
                        <a:pt x="94" y="176"/>
                      </a:lnTo>
                      <a:lnTo>
                        <a:pt x="98" y="178"/>
                      </a:lnTo>
                      <a:lnTo>
                        <a:pt x="100" y="182"/>
                      </a:lnTo>
                      <a:lnTo>
                        <a:pt x="100" y="2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7" name="Freeform 66"/>
                <p:cNvSpPr>
                  <a:spLocks/>
                </p:cNvSpPr>
                <p:nvPr/>
              </p:nvSpPr>
              <p:spPr bwMode="auto">
                <a:xfrm>
                  <a:off x="8476109" y="2809874"/>
                  <a:ext cx="25400" cy="57150"/>
                </a:xfrm>
                <a:custGeom>
                  <a:avLst/>
                  <a:gdLst>
                    <a:gd name="T0" fmla="*/ 16 w 16"/>
                    <a:gd name="T1" fmla="*/ 22 h 36"/>
                    <a:gd name="T2" fmla="*/ 16 w 16"/>
                    <a:gd name="T3" fmla="*/ 22 h 36"/>
                    <a:gd name="T4" fmla="*/ 16 w 16"/>
                    <a:gd name="T5" fmla="*/ 22 h 36"/>
                    <a:gd name="T6" fmla="*/ 16 w 16"/>
                    <a:gd name="T7" fmla="*/ 2 h 36"/>
                    <a:gd name="T8" fmla="*/ 16 w 16"/>
                    <a:gd name="T9" fmla="*/ 2 h 36"/>
                    <a:gd name="T10" fmla="*/ 16 w 16"/>
                    <a:gd name="T11" fmla="*/ 0 h 36"/>
                    <a:gd name="T12" fmla="*/ 14 w 16"/>
                    <a:gd name="T13" fmla="*/ 0 h 36"/>
                    <a:gd name="T14" fmla="*/ 14 w 16"/>
                    <a:gd name="T15" fmla="*/ 0 h 36"/>
                    <a:gd name="T16" fmla="*/ 12 w 16"/>
                    <a:gd name="T17" fmla="*/ 0 h 36"/>
                    <a:gd name="T18" fmla="*/ 12 w 16"/>
                    <a:gd name="T19" fmla="*/ 2 h 36"/>
                    <a:gd name="T20" fmla="*/ 12 w 16"/>
                    <a:gd name="T21" fmla="*/ 22 h 36"/>
                    <a:gd name="T22" fmla="*/ 0 w 16"/>
                    <a:gd name="T23" fmla="*/ 32 h 36"/>
                    <a:gd name="T24" fmla="*/ 0 w 16"/>
                    <a:gd name="T25" fmla="*/ 32 h 36"/>
                    <a:gd name="T26" fmla="*/ 0 w 16"/>
                    <a:gd name="T27" fmla="*/ 34 h 36"/>
                    <a:gd name="T28" fmla="*/ 0 w 16"/>
                    <a:gd name="T29" fmla="*/ 36 h 36"/>
                    <a:gd name="T30" fmla="*/ 0 w 16"/>
                    <a:gd name="T31" fmla="*/ 36 h 36"/>
                    <a:gd name="T32" fmla="*/ 2 w 16"/>
                    <a:gd name="T33" fmla="*/ 36 h 36"/>
                    <a:gd name="T34" fmla="*/ 2 w 16"/>
                    <a:gd name="T35" fmla="*/ 36 h 36"/>
                    <a:gd name="T36" fmla="*/ 2 w 16"/>
                    <a:gd name="T37" fmla="*/ 36 h 36"/>
                    <a:gd name="T38" fmla="*/ 16 w 16"/>
                    <a:gd name="T39" fmla="*/ 24 h 36"/>
                    <a:gd name="T40" fmla="*/ 16 w 16"/>
                    <a:gd name="T41" fmla="*/ 24 h 36"/>
                    <a:gd name="T42" fmla="*/ 16 w 16"/>
                    <a:gd name="T43" fmla="*/ 22 h 36"/>
                    <a:gd name="T44" fmla="*/ 16 w 16"/>
                    <a:gd name="T45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" h="36">
                      <a:moveTo>
                        <a:pt x="16" y="22"/>
                      </a:move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2" y="2"/>
                      </a:lnTo>
                      <a:lnTo>
                        <a:pt x="12" y="2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8" name="Freeform 67"/>
                <p:cNvSpPr>
                  <a:spLocks/>
                </p:cNvSpPr>
                <p:nvPr/>
              </p:nvSpPr>
              <p:spPr bwMode="auto">
                <a:xfrm>
                  <a:off x="8444359" y="2984499"/>
                  <a:ext cx="104775" cy="15875"/>
                </a:xfrm>
                <a:custGeom>
                  <a:avLst/>
                  <a:gdLst>
                    <a:gd name="T0" fmla="*/ 66 w 66"/>
                    <a:gd name="T1" fmla="*/ 6 h 10"/>
                    <a:gd name="T2" fmla="*/ 66 w 66"/>
                    <a:gd name="T3" fmla="*/ 6 h 10"/>
                    <a:gd name="T4" fmla="*/ 64 w 66"/>
                    <a:gd name="T5" fmla="*/ 10 h 10"/>
                    <a:gd name="T6" fmla="*/ 62 w 66"/>
                    <a:gd name="T7" fmla="*/ 10 h 10"/>
                    <a:gd name="T8" fmla="*/ 6 w 66"/>
                    <a:gd name="T9" fmla="*/ 10 h 10"/>
                    <a:gd name="T10" fmla="*/ 6 w 66"/>
                    <a:gd name="T11" fmla="*/ 10 h 10"/>
                    <a:gd name="T12" fmla="*/ 2 w 66"/>
                    <a:gd name="T13" fmla="*/ 10 h 10"/>
                    <a:gd name="T14" fmla="*/ 0 w 66"/>
                    <a:gd name="T15" fmla="*/ 6 h 10"/>
                    <a:gd name="T16" fmla="*/ 0 w 66"/>
                    <a:gd name="T17" fmla="*/ 6 h 10"/>
                    <a:gd name="T18" fmla="*/ 0 w 66"/>
                    <a:gd name="T19" fmla="*/ 6 h 10"/>
                    <a:gd name="T20" fmla="*/ 2 w 66"/>
                    <a:gd name="T21" fmla="*/ 2 h 10"/>
                    <a:gd name="T22" fmla="*/ 6 w 66"/>
                    <a:gd name="T23" fmla="*/ 0 h 10"/>
                    <a:gd name="T24" fmla="*/ 62 w 66"/>
                    <a:gd name="T25" fmla="*/ 0 h 10"/>
                    <a:gd name="T26" fmla="*/ 62 w 66"/>
                    <a:gd name="T27" fmla="*/ 0 h 10"/>
                    <a:gd name="T28" fmla="*/ 64 w 66"/>
                    <a:gd name="T29" fmla="*/ 2 h 10"/>
                    <a:gd name="T30" fmla="*/ 66 w 66"/>
                    <a:gd name="T31" fmla="*/ 6 h 10"/>
                    <a:gd name="T32" fmla="*/ 66 w 66"/>
                    <a:gd name="T33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10">
                      <a:moveTo>
                        <a:pt x="66" y="6"/>
                      </a:moveTo>
                      <a:lnTo>
                        <a:pt x="66" y="6"/>
                      </a:lnTo>
                      <a:lnTo>
                        <a:pt x="64" y="10"/>
                      </a:lnTo>
                      <a:lnTo>
                        <a:pt x="6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64" y="2"/>
                      </a:lnTo>
                      <a:lnTo>
                        <a:pt x="66" y="6"/>
                      </a:lnTo>
                      <a:lnTo>
                        <a:pt x="6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6253356" y="3283089"/>
                <a:ext cx="2178603" cy="1855989"/>
                <a:chOff x="6253356" y="3283089"/>
                <a:chExt cx="2178603" cy="1855989"/>
              </a:xfrm>
            </p:grpSpPr>
            <p:grpSp>
              <p:nvGrpSpPr>
                <p:cNvPr id="112" name="그룹 111"/>
                <p:cNvGrpSpPr/>
                <p:nvPr/>
              </p:nvGrpSpPr>
              <p:grpSpPr>
                <a:xfrm flipH="1">
                  <a:off x="7055639" y="40071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54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3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253356" y="4172345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 flipH="1">
                  <a:off x="7547753" y="4254720"/>
                  <a:ext cx="203299" cy="200700"/>
                  <a:chOff x="6791324" y="3513138"/>
                  <a:chExt cx="496889" cy="490538"/>
                </a:xfrm>
                <a:solidFill>
                  <a:srgbClr val="60C8ED"/>
                </a:solidFill>
              </p:grpSpPr>
              <p:sp>
                <p:nvSpPr>
                  <p:cNvPr id="152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4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15" name="그룹 114"/>
                <p:cNvGrpSpPr/>
                <p:nvPr/>
              </p:nvGrpSpPr>
              <p:grpSpPr>
                <a:xfrm flipH="1">
                  <a:off x="7475584" y="37186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50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 flipH="1">
                  <a:off x="8099812" y="3640280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48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17" name="그룹 116"/>
                <p:cNvGrpSpPr/>
                <p:nvPr/>
              </p:nvGrpSpPr>
              <p:grpSpPr>
                <a:xfrm flipH="1">
                  <a:off x="6891518" y="3333609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46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18" name="그룹 117"/>
                <p:cNvGrpSpPr/>
                <p:nvPr/>
              </p:nvGrpSpPr>
              <p:grpSpPr>
                <a:xfrm flipH="1">
                  <a:off x="7225482" y="459818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44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5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19" name="그룹 118"/>
                <p:cNvGrpSpPr/>
                <p:nvPr/>
              </p:nvGrpSpPr>
              <p:grpSpPr>
                <a:xfrm flipH="1" flipV="1">
                  <a:off x="8228059" y="4378821"/>
                  <a:ext cx="195490" cy="195490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42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flipH="1">
                  <a:off x="6480659" y="349398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40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1" name="그룹 120"/>
                <p:cNvGrpSpPr/>
                <p:nvPr/>
              </p:nvGrpSpPr>
              <p:grpSpPr>
                <a:xfrm flipH="1">
                  <a:off x="8282356" y="395324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38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2" name="그룹 121"/>
                <p:cNvGrpSpPr/>
                <p:nvPr/>
              </p:nvGrpSpPr>
              <p:grpSpPr>
                <a:xfrm flipH="1">
                  <a:off x="7751549" y="4991387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36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7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3" name="그룹 122"/>
                <p:cNvGrpSpPr/>
                <p:nvPr/>
              </p:nvGrpSpPr>
              <p:grpSpPr>
                <a:xfrm flipH="1">
                  <a:off x="6794837" y="4137141"/>
                  <a:ext cx="108033" cy="106656"/>
                  <a:chOff x="6763469" y="3735333"/>
                  <a:chExt cx="496871" cy="490538"/>
                </a:xfrm>
                <a:solidFill>
                  <a:srgbClr val="60C8ED"/>
                </a:solidFill>
              </p:grpSpPr>
              <p:sp>
                <p:nvSpPr>
                  <p:cNvPr id="134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63469" y="3735333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35" name="Freeform 82"/>
                  <p:cNvSpPr>
                    <a:spLocks/>
                  </p:cNvSpPr>
                  <p:nvPr/>
                </p:nvSpPr>
                <p:spPr bwMode="auto">
                  <a:xfrm>
                    <a:off x="6796791" y="3757558"/>
                    <a:ext cx="463549" cy="463551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24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76103" y="328308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863541" y="4475028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6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359779" y="43060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772812" y="3829054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8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229963" y="3806147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9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589830" y="3887741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683620" y="3389862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301167" y="3764790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256627" y="477176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3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64064" y="49663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cxnSp>
            <p:nvCxnSpPr>
              <p:cNvPr id="48" name="직선 연결선 47"/>
              <p:cNvCxnSpPr>
                <a:stCxn id="72" idx="10"/>
              </p:cNvCxnSpPr>
              <p:nvPr/>
            </p:nvCxnSpPr>
            <p:spPr>
              <a:xfrm flipV="1">
                <a:off x="7740314" y="4743036"/>
                <a:ext cx="265654" cy="46448"/>
              </a:xfrm>
              <a:prstGeom prst="line">
                <a:avLst/>
              </a:prstGeom>
              <a:ln w="19050" cap="rnd">
                <a:solidFill>
                  <a:srgbClr val="60C8E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>
              <a:xfrm>
                <a:off x="6427424" y="3521645"/>
                <a:ext cx="1703074" cy="1203556"/>
                <a:chOff x="6427424" y="3521645"/>
                <a:chExt cx="1703074" cy="1203556"/>
              </a:xfrm>
            </p:grpSpPr>
            <p:cxnSp>
              <p:nvCxnSpPr>
                <p:cNvPr id="97" name="직선 연결선 96"/>
                <p:cNvCxnSpPr/>
                <p:nvPr/>
              </p:nvCxnSpPr>
              <p:spPr>
                <a:xfrm>
                  <a:off x="6492213" y="4000471"/>
                  <a:ext cx="154703" cy="23346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/>
                <p:nvPr/>
              </p:nvCxnSpPr>
              <p:spPr>
                <a:xfrm flipH="1">
                  <a:off x="6643012" y="3733304"/>
                  <a:ext cx="292209" cy="468429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/>
                <p:cNvCxnSpPr>
                  <a:stCxn id="59" idx="20"/>
                  <a:endCxn id="50" idx="42"/>
                </p:cNvCxnSpPr>
                <p:nvPr/>
              </p:nvCxnSpPr>
              <p:spPr>
                <a:xfrm flipH="1" flipV="1">
                  <a:off x="6723277" y="4357953"/>
                  <a:ext cx="241461" cy="8142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>
                  <a:stCxn id="72" idx="32"/>
                </p:cNvCxnSpPr>
                <p:nvPr/>
              </p:nvCxnSpPr>
              <p:spPr>
                <a:xfrm flipH="1" flipV="1">
                  <a:off x="7244964" y="4467579"/>
                  <a:ext cx="308558" cy="25762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>
                  <a:stCxn id="72" idx="24"/>
                  <a:endCxn id="79" idx="36"/>
                </p:cNvCxnSpPr>
                <p:nvPr/>
              </p:nvCxnSpPr>
              <p:spPr>
                <a:xfrm flipV="1">
                  <a:off x="7629321" y="4258375"/>
                  <a:ext cx="402783" cy="43700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7599524" y="3646314"/>
                  <a:ext cx="242064" cy="2877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/>
                <p:cNvCxnSpPr/>
                <p:nvPr/>
              </p:nvCxnSpPr>
              <p:spPr>
                <a:xfrm>
                  <a:off x="7611217" y="4054325"/>
                  <a:ext cx="296578" cy="65670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>
                  <a:stCxn id="86" idx="2"/>
                  <a:endCxn id="72" idx="31"/>
                </p:cNvCxnSpPr>
                <p:nvPr/>
              </p:nvCxnSpPr>
              <p:spPr>
                <a:xfrm>
                  <a:off x="7480865" y="4210619"/>
                  <a:ext cx="114462" cy="43302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>
                  <a:stCxn id="59" idx="12"/>
                  <a:endCxn id="84" idx="4"/>
                </p:cNvCxnSpPr>
                <p:nvPr/>
              </p:nvCxnSpPr>
              <p:spPr>
                <a:xfrm flipV="1">
                  <a:off x="7124227" y="4128275"/>
                  <a:ext cx="274694" cy="20097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>
                  <a:stCxn id="51" idx="30"/>
                </p:cNvCxnSpPr>
                <p:nvPr/>
              </p:nvCxnSpPr>
              <p:spPr>
                <a:xfrm>
                  <a:off x="7007538" y="3865431"/>
                  <a:ext cx="392618" cy="98438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/>
                <p:cNvCxnSpPr/>
                <p:nvPr/>
              </p:nvCxnSpPr>
              <p:spPr>
                <a:xfrm>
                  <a:off x="7356603" y="3521645"/>
                  <a:ext cx="351770" cy="234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>
                  <a:stCxn id="96" idx="9"/>
                  <a:endCxn id="51" idx="16"/>
                </p:cNvCxnSpPr>
                <p:nvPr/>
              </p:nvCxnSpPr>
              <p:spPr>
                <a:xfrm flipH="1">
                  <a:off x="6934682" y="3536205"/>
                  <a:ext cx="306791" cy="13940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>
                  <a:endCxn id="166" idx="4"/>
                </p:cNvCxnSpPr>
                <p:nvPr/>
              </p:nvCxnSpPr>
              <p:spPr>
                <a:xfrm flipH="1">
                  <a:off x="6427424" y="3694006"/>
                  <a:ext cx="479719" cy="169007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8060299" y="4251387"/>
                  <a:ext cx="70199" cy="27866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>
                  <a:endCxn id="75" idx="4"/>
                </p:cNvCxnSpPr>
                <p:nvPr/>
              </p:nvCxnSpPr>
              <p:spPr>
                <a:xfrm>
                  <a:off x="7902813" y="3675511"/>
                  <a:ext cx="101760" cy="34311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Freeform 30"/>
              <p:cNvSpPr>
                <a:spLocks noEditPoints="1"/>
              </p:cNvSpPr>
              <p:nvPr/>
            </p:nvSpPr>
            <p:spPr bwMode="auto">
              <a:xfrm flipH="1">
                <a:off x="6423588" y="4088830"/>
                <a:ext cx="304949" cy="322009"/>
              </a:xfrm>
              <a:custGeom>
                <a:avLst/>
                <a:gdLst>
                  <a:gd name="T0" fmla="*/ 2074 w 2145"/>
                  <a:gd name="T1" fmla="*/ 1729 h 2265"/>
                  <a:gd name="T2" fmla="*/ 2035 w 2145"/>
                  <a:gd name="T3" fmla="*/ 1550 h 2265"/>
                  <a:gd name="T4" fmla="*/ 1923 w 2145"/>
                  <a:gd name="T5" fmla="*/ 1499 h 2265"/>
                  <a:gd name="T6" fmla="*/ 1633 w 2145"/>
                  <a:gd name="T7" fmla="*/ 1443 h 2265"/>
                  <a:gd name="T8" fmla="*/ 1506 w 2145"/>
                  <a:gd name="T9" fmla="*/ 1351 h 2265"/>
                  <a:gd name="T10" fmla="*/ 1301 w 2145"/>
                  <a:gd name="T11" fmla="*/ 1214 h 2265"/>
                  <a:gd name="T12" fmla="*/ 1352 w 2145"/>
                  <a:gd name="T13" fmla="*/ 1327 h 2265"/>
                  <a:gd name="T14" fmla="*/ 1360 w 2145"/>
                  <a:gd name="T15" fmla="*/ 1442 h 2265"/>
                  <a:gd name="T16" fmla="*/ 1367 w 2145"/>
                  <a:gd name="T17" fmla="*/ 1674 h 2265"/>
                  <a:gd name="T18" fmla="*/ 1310 w 2145"/>
                  <a:gd name="T19" fmla="*/ 1939 h 2265"/>
                  <a:gd name="T20" fmla="*/ 1162 w 2145"/>
                  <a:gd name="T21" fmla="*/ 2238 h 2265"/>
                  <a:gd name="T22" fmla="*/ 1147 w 2145"/>
                  <a:gd name="T23" fmla="*/ 1867 h 2265"/>
                  <a:gd name="T24" fmla="*/ 1086 w 2145"/>
                  <a:gd name="T25" fmla="*/ 1468 h 2265"/>
                  <a:gd name="T26" fmla="*/ 1112 w 2145"/>
                  <a:gd name="T27" fmla="*/ 1443 h 2265"/>
                  <a:gd name="T28" fmla="*/ 1261 w 2145"/>
                  <a:gd name="T29" fmla="*/ 1235 h 2265"/>
                  <a:gd name="T30" fmla="*/ 1269 w 2145"/>
                  <a:gd name="T31" fmla="*/ 1190 h 2265"/>
                  <a:gd name="T32" fmla="*/ 1293 w 2145"/>
                  <a:gd name="T33" fmla="*/ 1095 h 2265"/>
                  <a:gd name="T34" fmla="*/ 1352 w 2145"/>
                  <a:gd name="T35" fmla="*/ 895 h 2265"/>
                  <a:gd name="T36" fmla="*/ 1397 w 2145"/>
                  <a:gd name="T37" fmla="*/ 807 h 2265"/>
                  <a:gd name="T38" fmla="*/ 1459 w 2145"/>
                  <a:gd name="T39" fmla="*/ 685 h 2265"/>
                  <a:gd name="T40" fmla="*/ 1440 w 2145"/>
                  <a:gd name="T41" fmla="*/ 599 h 2265"/>
                  <a:gd name="T42" fmla="*/ 1417 w 2145"/>
                  <a:gd name="T43" fmla="*/ 537 h 2265"/>
                  <a:gd name="T44" fmla="*/ 1414 w 2145"/>
                  <a:gd name="T45" fmla="*/ 341 h 2265"/>
                  <a:gd name="T46" fmla="*/ 1352 w 2145"/>
                  <a:gd name="T47" fmla="*/ 157 h 2265"/>
                  <a:gd name="T48" fmla="*/ 1224 w 2145"/>
                  <a:gd name="T49" fmla="*/ 34 h 2265"/>
                  <a:gd name="T50" fmla="*/ 1027 w 2145"/>
                  <a:gd name="T51" fmla="*/ 0 h 2265"/>
                  <a:gd name="T52" fmla="*/ 829 w 2145"/>
                  <a:gd name="T53" fmla="*/ 58 h 2265"/>
                  <a:gd name="T54" fmla="*/ 745 w 2145"/>
                  <a:gd name="T55" fmla="*/ 139 h 2265"/>
                  <a:gd name="T56" fmla="*/ 699 w 2145"/>
                  <a:gd name="T57" fmla="*/ 176 h 2265"/>
                  <a:gd name="T58" fmla="*/ 652 w 2145"/>
                  <a:gd name="T59" fmla="*/ 275 h 2265"/>
                  <a:gd name="T60" fmla="*/ 635 w 2145"/>
                  <a:gd name="T61" fmla="*/ 500 h 2265"/>
                  <a:gd name="T62" fmla="*/ 642 w 2145"/>
                  <a:gd name="T63" fmla="*/ 604 h 2265"/>
                  <a:gd name="T64" fmla="*/ 607 w 2145"/>
                  <a:gd name="T65" fmla="*/ 665 h 2265"/>
                  <a:gd name="T66" fmla="*/ 653 w 2145"/>
                  <a:gd name="T67" fmla="*/ 787 h 2265"/>
                  <a:gd name="T68" fmla="*/ 721 w 2145"/>
                  <a:gd name="T69" fmla="*/ 831 h 2265"/>
                  <a:gd name="T70" fmla="*/ 811 w 2145"/>
                  <a:gd name="T71" fmla="*/ 1086 h 2265"/>
                  <a:gd name="T72" fmla="*/ 843 w 2145"/>
                  <a:gd name="T73" fmla="*/ 1142 h 2265"/>
                  <a:gd name="T74" fmla="*/ 791 w 2145"/>
                  <a:gd name="T75" fmla="*/ 1214 h 2265"/>
                  <a:gd name="T76" fmla="*/ 594 w 2145"/>
                  <a:gd name="T77" fmla="*/ 1374 h 2265"/>
                  <a:gd name="T78" fmla="*/ 414 w 2145"/>
                  <a:gd name="T79" fmla="*/ 1445 h 2265"/>
                  <a:gd name="T80" fmla="*/ 164 w 2145"/>
                  <a:gd name="T81" fmla="*/ 1510 h 2265"/>
                  <a:gd name="T82" fmla="*/ 78 w 2145"/>
                  <a:gd name="T83" fmla="*/ 1594 h 2265"/>
                  <a:gd name="T84" fmla="*/ 37 w 2145"/>
                  <a:gd name="T85" fmla="*/ 1893 h 2265"/>
                  <a:gd name="T86" fmla="*/ 11 w 2145"/>
                  <a:gd name="T87" fmla="*/ 2142 h 2265"/>
                  <a:gd name="T88" fmla="*/ 162 w 2145"/>
                  <a:gd name="T89" fmla="*/ 2204 h 2265"/>
                  <a:gd name="T90" fmla="*/ 772 w 2145"/>
                  <a:gd name="T91" fmla="*/ 2261 h 2265"/>
                  <a:gd name="T92" fmla="*/ 1568 w 2145"/>
                  <a:gd name="T93" fmla="*/ 2247 h 2265"/>
                  <a:gd name="T94" fmla="*/ 2061 w 2145"/>
                  <a:gd name="T95" fmla="*/ 2177 h 2265"/>
                  <a:gd name="T96" fmla="*/ 2145 w 2145"/>
                  <a:gd name="T97" fmla="*/ 2122 h 2265"/>
                  <a:gd name="T98" fmla="*/ 891 w 2145"/>
                  <a:gd name="T99" fmla="*/ 2120 h 2265"/>
                  <a:gd name="T100" fmla="*/ 773 w 2145"/>
                  <a:gd name="T101" fmla="*/ 1818 h 2265"/>
                  <a:gd name="T102" fmla="*/ 746 w 2145"/>
                  <a:gd name="T103" fmla="*/ 1571 h 2265"/>
                  <a:gd name="T104" fmla="*/ 771 w 2145"/>
                  <a:gd name="T105" fmla="*/ 1361 h 2265"/>
                  <a:gd name="T106" fmla="*/ 780 w 2145"/>
                  <a:gd name="T107" fmla="*/ 1265 h 2265"/>
                  <a:gd name="T108" fmla="*/ 895 w 2145"/>
                  <a:gd name="T109" fmla="*/ 1570 h 2265"/>
                  <a:gd name="T110" fmla="*/ 1005 w 2145"/>
                  <a:gd name="T111" fmla="*/ 1443 h 2265"/>
                  <a:gd name="T112" fmla="*/ 1031 w 2145"/>
                  <a:gd name="T113" fmla="*/ 1472 h 2265"/>
                  <a:gd name="T114" fmla="*/ 974 w 2145"/>
                  <a:gd name="T115" fmla="*/ 1845 h 2265"/>
                  <a:gd name="T116" fmla="*/ 966 w 2145"/>
                  <a:gd name="T117" fmla="*/ 2238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45" h="2265">
                    <a:moveTo>
                      <a:pt x="2145" y="2114"/>
                    </a:moveTo>
                    <a:lnTo>
                      <a:pt x="2145" y="2114"/>
                    </a:lnTo>
                    <a:lnTo>
                      <a:pt x="2136" y="2063"/>
                    </a:lnTo>
                    <a:lnTo>
                      <a:pt x="2126" y="2016"/>
                    </a:lnTo>
                    <a:lnTo>
                      <a:pt x="2106" y="1918"/>
                    </a:lnTo>
                    <a:lnTo>
                      <a:pt x="2095" y="1863"/>
                    </a:lnTo>
                    <a:lnTo>
                      <a:pt x="2085" y="1801"/>
                    </a:lnTo>
                    <a:lnTo>
                      <a:pt x="2074" y="1729"/>
                    </a:lnTo>
                    <a:lnTo>
                      <a:pt x="2065" y="1647"/>
                    </a:lnTo>
                    <a:lnTo>
                      <a:pt x="2065" y="1647"/>
                    </a:lnTo>
                    <a:lnTo>
                      <a:pt x="2064" y="1626"/>
                    </a:lnTo>
                    <a:lnTo>
                      <a:pt x="2061" y="1607"/>
                    </a:lnTo>
                    <a:lnTo>
                      <a:pt x="2056" y="1590"/>
                    </a:lnTo>
                    <a:lnTo>
                      <a:pt x="2052" y="1575"/>
                    </a:lnTo>
                    <a:lnTo>
                      <a:pt x="2043" y="1562"/>
                    </a:lnTo>
                    <a:lnTo>
                      <a:pt x="2035" y="1550"/>
                    </a:lnTo>
                    <a:lnTo>
                      <a:pt x="2026" y="1541"/>
                    </a:lnTo>
                    <a:lnTo>
                      <a:pt x="2014" y="1531"/>
                    </a:lnTo>
                    <a:lnTo>
                      <a:pt x="2002" y="1524"/>
                    </a:lnTo>
                    <a:lnTo>
                      <a:pt x="1988" y="1517"/>
                    </a:lnTo>
                    <a:lnTo>
                      <a:pt x="1974" y="1511"/>
                    </a:lnTo>
                    <a:lnTo>
                      <a:pt x="1957" y="1506"/>
                    </a:lnTo>
                    <a:lnTo>
                      <a:pt x="1941" y="1503"/>
                    </a:lnTo>
                    <a:lnTo>
                      <a:pt x="1923" y="1499"/>
                    </a:lnTo>
                    <a:lnTo>
                      <a:pt x="1886" y="1493"/>
                    </a:lnTo>
                    <a:lnTo>
                      <a:pt x="1805" y="1483"/>
                    </a:lnTo>
                    <a:lnTo>
                      <a:pt x="1763" y="1477"/>
                    </a:lnTo>
                    <a:lnTo>
                      <a:pt x="1719" y="1469"/>
                    </a:lnTo>
                    <a:lnTo>
                      <a:pt x="1698" y="1464"/>
                    </a:lnTo>
                    <a:lnTo>
                      <a:pt x="1675" y="1458"/>
                    </a:lnTo>
                    <a:lnTo>
                      <a:pt x="1654" y="1451"/>
                    </a:lnTo>
                    <a:lnTo>
                      <a:pt x="1633" y="1443"/>
                    </a:lnTo>
                    <a:lnTo>
                      <a:pt x="1611" y="1433"/>
                    </a:lnTo>
                    <a:lnTo>
                      <a:pt x="1590" y="1423"/>
                    </a:lnTo>
                    <a:lnTo>
                      <a:pt x="1570" y="1411"/>
                    </a:lnTo>
                    <a:lnTo>
                      <a:pt x="1550" y="1397"/>
                    </a:lnTo>
                    <a:lnTo>
                      <a:pt x="1550" y="1397"/>
                    </a:lnTo>
                    <a:lnTo>
                      <a:pt x="1538" y="1381"/>
                    </a:lnTo>
                    <a:lnTo>
                      <a:pt x="1523" y="1366"/>
                    </a:lnTo>
                    <a:lnTo>
                      <a:pt x="1506" y="1351"/>
                    </a:lnTo>
                    <a:lnTo>
                      <a:pt x="1487" y="1335"/>
                    </a:lnTo>
                    <a:lnTo>
                      <a:pt x="1467" y="1320"/>
                    </a:lnTo>
                    <a:lnTo>
                      <a:pt x="1446" y="1305"/>
                    </a:lnTo>
                    <a:lnTo>
                      <a:pt x="1405" y="1276"/>
                    </a:lnTo>
                    <a:lnTo>
                      <a:pt x="1365" y="1252"/>
                    </a:lnTo>
                    <a:lnTo>
                      <a:pt x="1332" y="1232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9" y="1226"/>
                    </a:lnTo>
                    <a:lnTo>
                      <a:pt x="1316" y="1237"/>
                    </a:lnTo>
                    <a:lnTo>
                      <a:pt x="1330" y="1265"/>
                    </a:lnTo>
                    <a:lnTo>
                      <a:pt x="1343" y="1293"/>
                    </a:lnTo>
                    <a:lnTo>
                      <a:pt x="1354" y="1319"/>
                    </a:lnTo>
                    <a:lnTo>
                      <a:pt x="1354" y="1319"/>
                    </a:lnTo>
                    <a:lnTo>
                      <a:pt x="1354" y="1322"/>
                    </a:lnTo>
                    <a:lnTo>
                      <a:pt x="1352" y="1327"/>
                    </a:lnTo>
                    <a:lnTo>
                      <a:pt x="1347" y="1340"/>
                    </a:lnTo>
                    <a:lnTo>
                      <a:pt x="1341" y="1352"/>
                    </a:lnTo>
                    <a:lnTo>
                      <a:pt x="1339" y="1357"/>
                    </a:lnTo>
                    <a:lnTo>
                      <a:pt x="1339" y="1360"/>
                    </a:lnTo>
                    <a:lnTo>
                      <a:pt x="1339" y="1360"/>
                    </a:lnTo>
                    <a:lnTo>
                      <a:pt x="1347" y="1386"/>
                    </a:lnTo>
                    <a:lnTo>
                      <a:pt x="1354" y="1413"/>
                    </a:lnTo>
                    <a:lnTo>
                      <a:pt x="1360" y="1442"/>
                    </a:lnTo>
                    <a:lnTo>
                      <a:pt x="1365" y="1470"/>
                    </a:lnTo>
                    <a:lnTo>
                      <a:pt x="1367" y="1498"/>
                    </a:lnTo>
                    <a:lnTo>
                      <a:pt x="1369" y="1527"/>
                    </a:lnTo>
                    <a:lnTo>
                      <a:pt x="1372" y="1556"/>
                    </a:lnTo>
                    <a:lnTo>
                      <a:pt x="1372" y="1586"/>
                    </a:lnTo>
                    <a:lnTo>
                      <a:pt x="1371" y="1615"/>
                    </a:lnTo>
                    <a:lnTo>
                      <a:pt x="1369" y="1644"/>
                    </a:lnTo>
                    <a:lnTo>
                      <a:pt x="1367" y="1674"/>
                    </a:lnTo>
                    <a:lnTo>
                      <a:pt x="1363" y="1705"/>
                    </a:lnTo>
                    <a:lnTo>
                      <a:pt x="1360" y="1734"/>
                    </a:lnTo>
                    <a:lnTo>
                      <a:pt x="1355" y="1764"/>
                    </a:lnTo>
                    <a:lnTo>
                      <a:pt x="1349" y="1794"/>
                    </a:lnTo>
                    <a:lnTo>
                      <a:pt x="1342" y="1824"/>
                    </a:lnTo>
                    <a:lnTo>
                      <a:pt x="1335" y="1853"/>
                    </a:lnTo>
                    <a:lnTo>
                      <a:pt x="1328" y="1883"/>
                    </a:lnTo>
                    <a:lnTo>
                      <a:pt x="1310" y="1939"/>
                    </a:lnTo>
                    <a:lnTo>
                      <a:pt x="1290" y="1996"/>
                    </a:lnTo>
                    <a:lnTo>
                      <a:pt x="1268" y="2049"/>
                    </a:lnTo>
                    <a:lnTo>
                      <a:pt x="1243" y="2101"/>
                    </a:lnTo>
                    <a:lnTo>
                      <a:pt x="1217" y="2149"/>
                    </a:lnTo>
                    <a:lnTo>
                      <a:pt x="1204" y="2173"/>
                    </a:lnTo>
                    <a:lnTo>
                      <a:pt x="1190" y="2195"/>
                    </a:lnTo>
                    <a:lnTo>
                      <a:pt x="1176" y="2217"/>
                    </a:lnTo>
                    <a:lnTo>
                      <a:pt x="1162" y="2238"/>
                    </a:lnTo>
                    <a:lnTo>
                      <a:pt x="1162" y="2238"/>
                    </a:lnTo>
                    <a:lnTo>
                      <a:pt x="1165" y="2191"/>
                    </a:lnTo>
                    <a:lnTo>
                      <a:pt x="1166" y="2141"/>
                    </a:lnTo>
                    <a:lnTo>
                      <a:pt x="1165" y="2089"/>
                    </a:lnTo>
                    <a:lnTo>
                      <a:pt x="1163" y="2035"/>
                    </a:lnTo>
                    <a:lnTo>
                      <a:pt x="1158" y="1980"/>
                    </a:lnTo>
                    <a:lnTo>
                      <a:pt x="1153" y="1923"/>
                    </a:lnTo>
                    <a:lnTo>
                      <a:pt x="1147" y="1867"/>
                    </a:lnTo>
                    <a:lnTo>
                      <a:pt x="1140" y="1812"/>
                    </a:lnTo>
                    <a:lnTo>
                      <a:pt x="1132" y="1758"/>
                    </a:lnTo>
                    <a:lnTo>
                      <a:pt x="1125" y="1705"/>
                    </a:lnTo>
                    <a:lnTo>
                      <a:pt x="1109" y="1609"/>
                    </a:lnTo>
                    <a:lnTo>
                      <a:pt x="1092" y="1530"/>
                    </a:lnTo>
                    <a:lnTo>
                      <a:pt x="1079" y="1472"/>
                    </a:lnTo>
                    <a:lnTo>
                      <a:pt x="1079" y="1472"/>
                    </a:lnTo>
                    <a:lnTo>
                      <a:pt x="1086" y="1468"/>
                    </a:lnTo>
                    <a:lnTo>
                      <a:pt x="1092" y="1463"/>
                    </a:lnTo>
                    <a:lnTo>
                      <a:pt x="1096" y="1457"/>
                    </a:lnTo>
                    <a:lnTo>
                      <a:pt x="1099" y="1451"/>
                    </a:lnTo>
                    <a:lnTo>
                      <a:pt x="1103" y="1446"/>
                    </a:lnTo>
                    <a:lnTo>
                      <a:pt x="1105" y="1443"/>
                    </a:lnTo>
                    <a:lnTo>
                      <a:pt x="1109" y="1442"/>
                    </a:lnTo>
                    <a:lnTo>
                      <a:pt x="1112" y="1443"/>
                    </a:lnTo>
                    <a:lnTo>
                      <a:pt x="1112" y="1443"/>
                    </a:lnTo>
                    <a:lnTo>
                      <a:pt x="1145" y="1477"/>
                    </a:lnTo>
                    <a:lnTo>
                      <a:pt x="1182" y="1518"/>
                    </a:lnTo>
                    <a:lnTo>
                      <a:pt x="1223" y="1568"/>
                    </a:lnTo>
                    <a:lnTo>
                      <a:pt x="1067" y="13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0" y="1214"/>
                    </a:lnTo>
                    <a:lnTo>
                      <a:pt x="1295" y="1214"/>
                    </a:lnTo>
                    <a:lnTo>
                      <a:pt x="1286" y="1212"/>
                    </a:lnTo>
                    <a:lnTo>
                      <a:pt x="1270" y="1207"/>
                    </a:lnTo>
                    <a:lnTo>
                      <a:pt x="1270" y="1207"/>
                    </a:lnTo>
                    <a:lnTo>
                      <a:pt x="1269" y="1190"/>
                    </a:lnTo>
                    <a:lnTo>
                      <a:pt x="1269" y="1162"/>
                    </a:lnTo>
                    <a:lnTo>
                      <a:pt x="1270" y="1147"/>
                    </a:lnTo>
                    <a:lnTo>
                      <a:pt x="1274" y="1130"/>
                    </a:lnTo>
                    <a:lnTo>
                      <a:pt x="1277" y="1116"/>
                    </a:lnTo>
                    <a:lnTo>
                      <a:pt x="1280" y="1110"/>
                    </a:lnTo>
                    <a:lnTo>
                      <a:pt x="1283" y="1104"/>
                    </a:lnTo>
                    <a:lnTo>
                      <a:pt x="1283" y="1104"/>
                    </a:lnTo>
                    <a:lnTo>
                      <a:pt x="1293" y="1095"/>
                    </a:lnTo>
                    <a:lnTo>
                      <a:pt x="1301" y="1083"/>
                    </a:lnTo>
                    <a:lnTo>
                      <a:pt x="1309" y="1069"/>
                    </a:lnTo>
                    <a:lnTo>
                      <a:pt x="1315" y="1052"/>
                    </a:lnTo>
                    <a:lnTo>
                      <a:pt x="1321" y="1036"/>
                    </a:lnTo>
                    <a:lnTo>
                      <a:pt x="1327" y="1018"/>
                    </a:lnTo>
                    <a:lnTo>
                      <a:pt x="1336" y="979"/>
                    </a:lnTo>
                    <a:lnTo>
                      <a:pt x="1343" y="938"/>
                    </a:lnTo>
                    <a:lnTo>
                      <a:pt x="1352" y="895"/>
                    </a:lnTo>
                    <a:lnTo>
                      <a:pt x="1360" y="855"/>
                    </a:lnTo>
                    <a:lnTo>
                      <a:pt x="1365" y="836"/>
                    </a:lnTo>
                    <a:lnTo>
                      <a:pt x="1369" y="819"/>
                    </a:lnTo>
                    <a:lnTo>
                      <a:pt x="1369" y="819"/>
                    </a:lnTo>
                    <a:lnTo>
                      <a:pt x="1376" y="818"/>
                    </a:lnTo>
                    <a:lnTo>
                      <a:pt x="1384" y="814"/>
                    </a:lnTo>
                    <a:lnTo>
                      <a:pt x="1389" y="812"/>
                    </a:lnTo>
                    <a:lnTo>
                      <a:pt x="1397" y="807"/>
                    </a:lnTo>
                    <a:lnTo>
                      <a:pt x="1404" y="801"/>
                    </a:lnTo>
                    <a:lnTo>
                      <a:pt x="1410" y="795"/>
                    </a:lnTo>
                    <a:lnTo>
                      <a:pt x="1421" y="781"/>
                    </a:lnTo>
                    <a:lnTo>
                      <a:pt x="1432" y="764"/>
                    </a:lnTo>
                    <a:lnTo>
                      <a:pt x="1441" y="747"/>
                    </a:lnTo>
                    <a:lnTo>
                      <a:pt x="1450" y="727"/>
                    </a:lnTo>
                    <a:lnTo>
                      <a:pt x="1456" y="707"/>
                    </a:lnTo>
                    <a:lnTo>
                      <a:pt x="1459" y="685"/>
                    </a:lnTo>
                    <a:lnTo>
                      <a:pt x="1461" y="665"/>
                    </a:lnTo>
                    <a:lnTo>
                      <a:pt x="1460" y="646"/>
                    </a:lnTo>
                    <a:lnTo>
                      <a:pt x="1459" y="637"/>
                    </a:lnTo>
                    <a:lnTo>
                      <a:pt x="1457" y="629"/>
                    </a:lnTo>
                    <a:lnTo>
                      <a:pt x="1454" y="621"/>
                    </a:lnTo>
                    <a:lnTo>
                      <a:pt x="1451" y="612"/>
                    </a:lnTo>
                    <a:lnTo>
                      <a:pt x="1446" y="605"/>
                    </a:lnTo>
                    <a:lnTo>
                      <a:pt x="1440" y="599"/>
                    </a:lnTo>
                    <a:lnTo>
                      <a:pt x="1434" y="593"/>
                    </a:lnTo>
                    <a:lnTo>
                      <a:pt x="1427" y="589"/>
                    </a:lnTo>
                    <a:lnTo>
                      <a:pt x="1419" y="584"/>
                    </a:lnTo>
                    <a:lnTo>
                      <a:pt x="1411" y="582"/>
                    </a:lnTo>
                    <a:lnTo>
                      <a:pt x="1411" y="582"/>
                    </a:lnTo>
                    <a:lnTo>
                      <a:pt x="1411" y="572"/>
                    </a:lnTo>
                    <a:lnTo>
                      <a:pt x="1412" y="562"/>
                    </a:lnTo>
                    <a:lnTo>
                      <a:pt x="1417" y="537"/>
                    </a:lnTo>
                    <a:lnTo>
                      <a:pt x="1420" y="513"/>
                    </a:lnTo>
                    <a:lnTo>
                      <a:pt x="1421" y="503"/>
                    </a:lnTo>
                    <a:lnTo>
                      <a:pt x="1421" y="493"/>
                    </a:lnTo>
                    <a:lnTo>
                      <a:pt x="1421" y="493"/>
                    </a:lnTo>
                    <a:lnTo>
                      <a:pt x="1419" y="455"/>
                    </a:lnTo>
                    <a:lnTo>
                      <a:pt x="1418" y="416"/>
                    </a:lnTo>
                    <a:lnTo>
                      <a:pt x="1417" y="379"/>
                    </a:lnTo>
                    <a:lnTo>
                      <a:pt x="1414" y="341"/>
                    </a:lnTo>
                    <a:lnTo>
                      <a:pt x="1410" y="303"/>
                    </a:lnTo>
                    <a:lnTo>
                      <a:pt x="1404" y="268"/>
                    </a:lnTo>
                    <a:lnTo>
                      <a:pt x="1400" y="251"/>
                    </a:lnTo>
                    <a:lnTo>
                      <a:pt x="1395" y="235"/>
                    </a:lnTo>
                    <a:lnTo>
                      <a:pt x="1391" y="218"/>
                    </a:lnTo>
                    <a:lnTo>
                      <a:pt x="1384" y="203"/>
                    </a:lnTo>
                    <a:lnTo>
                      <a:pt x="1384" y="203"/>
                    </a:lnTo>
                    <a:lnTo>
                      <a:pt x="1352" y="157"/>
                    </a:lnTo>
                    <a:lnTo>
                      <a:pt x="1338" y="136"/>
                    </a:lnTo>
                    <a:lnTo>
                      <a:pt x="1322" y="117"/>
                    </a:lnTo>
                    <a:lnTo>
                      <a:pt x="1308" y="99"/>
                    </a:lnTo>
                    <a:lnTo>
                      <a:pt x="1294" y="84"/>
                    </a:lnTo>
                    <a:lnTo>
                      <a:pt x="1277" y="70"/>
                    </a:lnTo>
                    <a:lnTo>
                      <a:pt x="1261" y="57"/>
                    </a:lnTo>
                    <a:lnTo>
                      <a:pt x="1243" y="45"/>
                    </a:lnTo>
                    <a:lnTo>
                      <a:pt x="1224" y="34"/>
                    </a:lnTo>
                    <a:lnTo>
                      <a:pt x="1202" y="26"/>
                    </a:lnTo>
                    <a:lnTo>
                      <a:pt x="1178" y="18"/>
                    </a:lnTo>
                    <a:lnTo>
                      <a:pt x="1151" y="12"/>
                    </a:lnTo>
                    <a:lnTo>
                      <a:pt x="1120" y="7"/>
                    </a:lnTo>
                    <a:lnTo>
                      <a:pt x="1087" y="2"/>
                    </a:lnTo>
                    <a:lnTo>
                      <a:pt x="1049" y="0"/>
                    </a:lnTo>
                    <a:lnTo>
                      <a:pt x="1049" y="0"/>
                    </a:lnTo>
                    <a:lnTo>
                      <a:pt x="1027" y="0"/>
                    </a:lnTo>
                    <a:lnTo>
                      <a:pt x="1003" y="2"/>
                    </a:lnTo>
                    <a:lnTo>
                      <a:pt x="979" y="7"/>
                    </a:lnTo>
                    <a:lnTo>
                      <a:pt x="953" y="12"/>
                    </a:lnTo>
                    <a:lnTo>
                      <a:pt x="927" y="19"/>
                    </a:lnTo>
                    <a:lnTo>
                      <a:pt x="902" y="26"/>
                    </a:lnTo>
                    <a:lnTo>
                      <a:pt x="876" y="35"/>
                    </a:lnTo>
                    <a:lnTo>
                      <a:pt x="852" y="46"/>
                    </a:lnTo>
                    <a:lnTo>
                      <a:pt x="829" y="58"/>
                    </a:lnTo>
                    <a:lnTo>
                      <a:pt x="807" y="70"/>
                    </a:lnTo>
                    <a:lnTo>
                      <a:pt x="789" y="84"/>
                    </a:lnTo>
                    <a:lnTo>
                      <a:pt x="772" y="98"/>
                    </a:lnTo>
                    <a:lnTo>
                      <a:pt x="765" y="106"/>
                    </a:lnTo>
                    <a:lnTo>
                      <a:pt x="759" y="113"/>
                    </a:lnTo>
                    <a:lnTo>
                      <a:pt x="753" y="122"/>
                    </a:lnTo>
                    <a:lnTo>
                      <a:pt x="748" y="130"/>
                    </a:lnTo>
                    <a:lnTo>
                      <a:pt x="745" y="139"/>
                    </a:lnTo>
                    <a:lnTo>
                      <a:pt x="741" y="147"/>
                    </a:lnTo>
                    <a:lnTo>
                      <a:pt x="740" y="157"/>
                    </a:lnTo>
                    <a:lnTo>
                      <a:pt x="740" y="165"/>
                    </a:lnTo>
                    <a:lnTo>
                      <a:pt x="740" y="165"/>
                    </a:lnTo>
                    <a:lnTo>
                      <a:pt x="724" y="166"/>
                    </a:lnTo>
                    <a:lnTo>
                      <a:pt x="709" y="170"/>
                    </a:lnTo>
                    <a:lnTo>
                      <a:pt x="704" y="172"/>
                    </a:lnTo>
                    <a:lnTo>
                      <a:pt x="699" y="176"/>
                    </a:lnTo>
                    <a:lnTo>
                      <a:pt x="693" y="179"/>
                    </a:lnTo>
                    <a:lnTo>
                      <a:pt x="688" y="184"/>
                    </a:lnTo>
                    <a:lnTo>
                      <a:pt x="680" y="195"/>
                    </a:lnTo>
                    <a:lnTo>
                      <a:pt x="673" y="209"/>
                    </a:lnTo>
                    <a:lnTo>
                      <a:pt x="666" y="225"/>
                    </a:lnTo>
                    <a:lnTo>
                      <a:pt x="660" y="244"/>
                    </a:lnTo>
                    <a:lnTo>
                      <a:pt x="660" y="244"/>
                    </a:lnTo>
                    <a:lnTo>
                      <a:pt x="652" y="275"/>
                    </a:lnTo>
                    <a:lnTo>
                      <a:pt x="646" y="304"/>
                    </a:lnTo>
                    <a:lnTo>
                      <a:pt x="641" y="333"/>
                    </a:lnTo>
                    <a:lnTo>
                      <a:pt x="637" y="361"/>
                    </a:lnTo>
                    <a:lnTo>
                      <a:pt x="635" y="392"/>
                    </a:lnTo>
                    <a:lnTo>
                      <a:pt x="634" y="425"/>
                    </a:lnTo>
                    <a:lnTo>
                      <a:pt x="634" y="460"/>
                    </a:lnTo>
                    <a:lnTo>
                      <a:pt x="635" y="500"/>
                    </a:lnTo>
                    <a:lnTo>
                      <a:pt x="635" y="500"/>
                    </a:lnTo>
                    <a:lnTo>
                      <a:pt x="635" y="510"/>
                    </a:lnTo>
                    <a:lnTo>
                      <a:pt x="636" y="521"/>
                    </a:lnTo>
                    <a:lnTo>
                      <a:pt x="642" y="550"/>
                    </a:lnTo>
                    <a:lnTo>
                      <a:pt x="648" y="577"/>
                    </a:lnTo>
                    <a:lnTo>
                      <a:pt x="650" y="589"/>
                    </a:lnTo>
                    <a:lnTo>
                      <a:pt x="652" y="599"/>
                    </a:lnTo>
                    <a:lnTo>
                      <a:pt x="652" y="599"/>
                    </a:lnTo>
                    <a:lnTo>
                      <a:pt x="642" y="604"/>
                    </a:lnTo>
                    <a:lnTo>
                      <a:pt x="634" y="610"/>
                    </a:lnTo>
                    <a:lnTo>
                      <a:pt x="627" y="616"/>
                    </a:lnTo>
                    <a:lnTo>
                      <a:pt x="621" y="624"/>
                    </a:lnTo>
                    <a:lnTo>
                      <a:pt x="616" y="631"/>
                    </a:lnTo>
                    <a:lnTo>
                      <a:pt x="613" y="639"/>
                    </a:lnTo>
                    <a:lnTo>
                      <a:pt x="610" y="648"/>
                    </a:lnTo>
                    <a:lnTo>
                      <a:pt x="608" y="657"/>
                    </a:lnTo>
                    <a:lnTo>
                      <a:pt x="607" y="665"/>
                    </a:lnTo>
                    <a:lnTo>
                      <a:pt x="607" y="675"/>
                    </a:lnTo>
                    <a:lnTo>
                      <a:pt x="608" y="684"/>
                    </a:lnTo>
                    <a:lnTo>
                      <a:pt x="609" y="695"/>
                    </a:lnTo>
                    <a:lnTo>
                      <a:pt x="614" y="714"/>
                    </a:lnTo>
                    <a:lnTo>
                      <a:pt x="621" y="734"/>
                    </a:lnTo>
                    <a:lnTo>
                      <a:pt x="629" y="753"/>
                    </a:lnTo>
                    <a:lnTo>
                      <a:pt x="641" y="770"/>
                    </a:lnTo>
                    <a:lnTo>
                      <a:pt x="653" y="787"/>
                    </a:lnTo>
                    <a:lnTo>
                      <a:pt x="666" y="801"/>
                    </a:lnTo>
                    <a:lnTo>
                      <a:pt x="680" y="813"/>
                    </a:lnTo>
                    <a:lnTo>
                      <a:pt x="694" y="822"/>
                    </a:lnTo>
                    <a:lnTo>
                      <a:pt x="701" y="826"/>
                    </a:lnTo>
                    <a:lnTo>
                      <a:pt x="708" y="828"/>
                    </a:lnTo>
                    <a:lnTo>
                      <a:pt x="714" y="829"/>
                    </a:lnTo>
                    <a:lnTo>
                      <a:pt x="721" y="831"/>
                    </a:lnTo>
                    <a:lnTo>
                      <a:pt x="721" y="831"/>
                    </a:lnTo>
                    <a:lnTo>
                      <a:pt x="744" y="907"/>
                    </a:lnTo>
                    <a:lnTo>
                      <a:pt x="756" y="948"/>
                    </a:lnTo>
                    <a:lnTo>
                      <a:pt x="767" y="989"/>
                    </a:lnTo>
                    <a:lnTo>
                      <a:pt x="782" y="1026"/>
                    </a:lnTo>
                    <a:lnTo>
                      <a:pt x="789" y="1043"/>
                    </a:lnTo>
                    <a:lnTo>
                      <a:pt x="796" y="1059"/>
                    </a:lnTo>
                    <a:lnTo>
                      <a:pt x="803" y="1074"/>
                    </a:lnTo>
                    <a:lnTo>
                      <a:pt x="811" y="1086"/>
                    </a:lnTo>
                    <a:lnTo>
                      <a:pt x="820" y="1097"/>
                    </a:lnTo>
                    <a:lnTo>
                      <a:pt x="829" y="1105"/>
                    </a:lnTo>
                    <a:lnTo>
                      <a:pt x="829" y="1105"/>
                    </a:lnTo>
                    <a:lnTo>
                      <a:pt x="833" y="1110"/>
                    </a:lnTo>
                    <a:lnTo>
                      <a:pt x="837" y="1116"/>
                    </a:lnTo>
                    <a:lnTo>
                      <a:pt x="839" y="1122"/>
                    </a:lnTo>
                    <a:lnTo>
                      <a:pt x="841" y="1129"/>
                    </a:lnTo>
                    <a:lnTo>
                      <a:pt x="843" y="1142"/>
                    </a:lnTo>
                    <a:lnTo>
                      <a:pt x="843" y="1156"/>
                    </a:lnTo>
                    <a:lnTo>
                      <a:pt x="842" y="1170"/>
                    </a:lnTo>
                    <a:lnTo>
                      <a:pt x="839" y="1182"/>
                    </a:lnTo>
                    <a:lnTo>
                      <a:pt x="836" y="1199"/>
                    </a:lnTo>
                    <a:lnTo>
                      <a:pt x="836" y="1199"/>
                    </a:lnTo>
                    <a:lnTo>
                      <a:pt x="815" y="1206"/>
                    </a:lnTo>
                    <a:lnTo>
                      <a:pt x="791" y="1214"/>
                    </a:lnTo>
                    <a:lnTo>
                      <a:pt x="791" y="1214"/>
                    </a:lnTo>
                    <a:lnTo>
                      <a:pt x="769" y="1229"/>
                    </a:lnTo>
                    <a:lnTo>
                      <a:pt x="744" y="1246"/>
                    </a:lnTo>
                    <a:lnTo>
                      <a:pt x="714" y="1268"/>
                    </a:lnTo>
                    <a:lnTo>
                      <a:pt x="681" y="1293"/>
                    </a:lnTo>
                    <a:lnTo>
                      <a:pt x="649" y="1320"/>
                    </a:lnTo>
                    <a:lnTo>
                      <a:pt x="619" y="1347"/>
                    </a:lnTo>
                    <a:lnTo>
                      <a:pt x="606" y="1361"/>
                    </a:lnTo>
                    <a:lnTo>
                      <a:pt x="594" y="1374"/>
                    </a:lnTo>
                    <a:lnTo>
                      <a:pt x="594" y="1374"/>
                    </a:lnTo>
                    <a:lnTo>
                      <a:pt x="571" y="1387"/>
                    </a:lnTo>
                    <a:lnTo>
                      <a:pt x="549" y="1398"/>
                    </a:lnTo>
                    <a:lnTo>
                      <a:pt x="527" y="1407"/>
                    </a:lnTo>
                    <a:lnTo>
                      <a:pt x="504" y="1417"/>
                    </a:lnTo>
                    <a:lnTo>
                      <a:pt x="482" y="1425"/>
                    </a:lnTo>
                    <a:lnTo>
                      <a:pt x="459" y="1432"/>
                    </a:lnTo>
                    <a:lnTo>
                      <a:pt x="414" y="1445"/>
                    </a:lnTo>
                    <a:lnTo>
                      <a:pt x="371" y="1456"/>
                    </a:lnTo>
                    <a:lnTo>
                      <a:pt x="328" y="1465"/>
                    </a:lnTo>
                    <a:lnTo>
                      <a:pt x="287" y="1473"/>
                    </a:lnTo>
                    <a:lnTo>
                      <a:pt x="248" y="1483"/>
                    </a:lnTo>
                    <a:lnTo>
                      <a:pt x="212" y="1492"/>
                    </a:lnTo>
                    <a:lnTo>
                      <a:pt x="195" y="1497"/>
                    </a:lnTo>
                    <a:lnTo>
                      <a:pt x="179" y="1503"/>
                    </a:lnTo>
                    <a:lnTo>
                      <a:pt x="164" y="1510"/>
                    </a:lnTo>
                    <a:lnTo>
                      <a:pt x="149" y="1517"/>
                    </a:lnTo>
                    <a:lnTo>
                      <a:pt x="136" y="1525"/>
                    </a:lnTo>
                    <a:lnTo>
                      <a:pt x="123" y="1534"/>
                    </a:lnTo>
                    <a:lnTo>
                      <a:pt x="112" y="1544"/>
                    </a:lnTo>
                    <a:lnTo>
                      <a:pt x="102" y="1555"/>
                    </a:lnTo>
                    <a:lnTo>
                      <a:pt x="92" y="1567"/>
                    </a:lnTo>
                    <a:lnTo>
                      <a:pt x="85" y="1580"/>
                    </a:lnTo>
                    <a:lnTo>
                      <a:pt x="78" y="1594"/>
                    </a:lnTo>
                    <a:lnTo>
                      <a:pt x="73" y="1610"/>
                    </a:lnTo>
                    <a:lnTo>
                      <a:pt x="70" y="1628"/>
                    </a:lnTo>
                    <a:lnTo>
                      <a:pt x="67" y="1647"/>
                    </a:lnTo>
                    <a:lnTo>
                      <a:pt x="67" y="1647"/>
                    </a:lnTo>
                    <a:lnTo>
                      <a:pt x="61" y="1705"/>
                    </a:lnTo>
                    <a:lnTo>
                      <a:pt x="54" y="1767"/>
                    </a:lnTo>
                    <a:lnTo>
                      <a:pt x="46" y="1830"/>
                    </a:lnTo>
                    <a:lnTo>
                      <a:pt x="37" y="1893"/>
                    </a:lnTo>
                    <a:lnTo>
                      <a:pt x="18" y="2013"/>
                    </a:lnTo>
                    <a:lnTo>
                      <a:pt x="0" y="2114"/>
                    </a:lnTo>
                    <a:lnTo>
                      <a:pt x="0" y="2114"/>
                    </a:lnTo>
                    <a:lnTo>
                      <a:pt x="0" y="2119"/>
                    </a:lnTo>
                    <a:lnTo>
                      <a:pt x="0" y="2123"/>
                    </a:lnTo>
                    <a:lnTo>
                      <a:pt x="1" y="2129"/>
                    </a:lnTo>
                    <a:lnTo>
                      <a:pt x="4" y="2134"/>
                    </a:lnTo>
                    <a:lnTo>
                      <a:pt x="11" y="2142"/>
                    </a:lnTo>
                    <a:lnTo>
                      <a:pt x="20" y="2152"/>
                    </a:lnTo>
                    <a:lnTo>
                      <a:pt x="32" y="2160"/>
                    </a:lnTo>
                    <a:lnTo>
                      <a:pt x="47" y="2168"/>
                    </a:lnTo>
                    <a:lnTo>
                      <a:pt x="65" y="2177"/>
                    </a:lnTo>
                    <a:lnTo>
                      <a:pt x="86" y="2184"/>
                    </a:lnTo>
                    <a:lnTo>
                      <a:pt x="109" y="2191"/>
                    </a:lnTo>
                    <a:lnTo>
                      <a:pt x="133" y="2198"/>
                    </a:lnTo>
                    <a:lnTo>
                      <a:pt x="162" y="2204"/>
                    </a:lnTo>
                    <a:lnTo>
                      <a:pt x="191" y="2211"/>
                    </a:lnTo>
                    <a:lnTo>
                      <a:pt x="256" y="2221"/>
                    </a:lnTo>
                    <a:lnTo>
                      <a:pt x="328" y="2232"/>
                    </a:lnTo>
                    <a:lnTo>
                      <a:pt x="407" y="2240"/>
                    </a:lnTo>
                    <a:lnTo>
                      <a:pt x="492" y="2247"/>
                    </a:lnTo>
                    <a:lnTo>
                      <a:pt x="582" y="2253"/>
                    </a:lnTo>
                    <a:lnTo>
                      <a:pt x="675" y="2258"/>
                    </a:lnTo>
                    <a:lnTo>
                      <a:pt x="772" y="2261"/>
                    </a:lnTo>
                    <a:lnTo>
                      <a:pt x="872" y="2264"/>
                    </a:lnTo>
                    <a:lnTo>
                      <a:pt x="973" y="2265"/>
                    </a:lnTo>
                    <a:lnTo>
                      <a:pt x="1075" y="2265"/>
                    </a:lnTo>
                    <a:lnTo>
                      <a:pt x="1177" y="2264"/>
                    </a:lnTo>
                    <a:lnTo>
                      <a:pt x="1277" y="2261"/>
                    </a:lnTo>
                    <a:lnTo>
                      <a:pt x="1376" y="2258"/>
                    </a:lnTo>
                    <a:lnTo>
                      <a:pt x="1473" y="2253"/>
                    </a:lnTo>
                    <a:lnTo>
                      <a:pt x="1568" y="2247"/>
                    </a:lnTo>
                    <a:lnTo>
                      <a:pt x="1656" y="2240"/>
                    </a:lnTo>
                    <a:lnTo>
                      <a:pt x="1741" y="2232"/>
                    </a:lnTo>
                    <a:lnTo>
                      <a:pt x="1820" y="2224"/>
                    </a:lnTo>
                    <a:lnTo>
                      <a:pt x="1892" y="2213"/>
                    </a:lnTo>
                    <a:lnTo>
                      <a:pt x="1957" y="2201"/>
                    </a:lnTo>
                    <a:lnTo>
                      <a:pt x="2014" y="2190"/>
                    </a:lnTo>
                    <a:lnTo>
                      <a:pt x="2039" y="2184"/>
                    </a:lnTo>
                    <a:lnTo>
                      <a:pt x="2061" y="2177"/>
                    </a:lnTo>
                    <a:lnTo>
                      <a:pt x="2081" y="2169"/>
                    </a:lnTo>
                    <a:lnTo>
                      <a:pt x="2099" y="2162"/>
                    </a:lnTo>
                    <a:lnTo>
                      <a:pt x="2114" y="2155"/>
                    </a:lnTo>
                    <a:lnTo>
                      <a:pt x="2126" y="2147"/>
                    </a:lnTo>
                    <a:lnTo>
                      <a:pt x="2136" y="2139"/>
                    </a:lnTo>
                    <a:lnTo>
                      <a:pt x="2141" y="2131"/>
                    </a:lnTo>
                    <a:lnTo>
                      <a:pt x="2144" y="2127"/>
                    </a:lnTo>
                    <a:lnTo>
                      <a:pt x="2145" y="2122"/>
                    </a:lnTo>
                    <a:lnTo>
                      <a:pt x="2145" y="2119"/>
                    </a:lnTo>
                    <a:lnTo>
                      <a:pt x="2145" y="2114"/>
                    </a:lnTo>
                    <a:lnTo>
                      <a:pt x="2145" y="2114"/>
                    </a:lnTo>
                    <a:close/>
                    <a:moveTo>
                      <a:pt x="966" y="2238"/>
                    </a:moveTo>
                    <a:lnTo>
                      <a:pt x="966" y="2238"/>
                    </a:lnTo>
                    <a:lnTo>
                      <a:pt x="941" y="2201"/>
                    </a:lnTo>
                    <a:lnTo>
                      <a:pt x="916" y="2161"/>
                    </a:lnTo>
                    <a:lnTo>
                      <a:pt x="891" y="2120"/>
                    </a:lnTo>
                    <a:lnTo>
                      <a:pt x="868" y="2075"/>
                    </a:lnTo>
                    <a:lnTo>
                      <a:pt x="845" y="2028"/>
                    </a:lnTo>
                    <a:lnTo>
                      <a:pt x="824" y="1980"/>
                    </a:lnTo>
                    <a:lnTo>
                      <a:pt x="805" y="1928"/>
                    </a:lnTo>
                    <a:lnTo>
                      <a:pt x="796" y="1900"/>
                    </a:lnTo>
                    <a:lnTo>
                      <a:pt x="787" y="1873"/>
                    </a:lnTo>
                    <a:lnTo>
                      <a:pt x="779" y="1846"/>
                    </a:lnTo>
                    <a:lnTo>
                      <a:pt x="773" y="1818"/>
                    </a:lnTo>
                    <a:lnTo>
                      <a:pt x="766" y="1788"/>
                    </a:lnTo>
                    <a:lnTo>
                      <a:pt x="761" y="1759"/>
                    </a:lnTo>
                    <a:lnTo>
                      <a:pt x="757" y="1729"/>
                    </a:lnTo>
                    <a:lnTo>
                      <a:pt x="752" y="1699"/>
                    </a:lnTo>
                    <a:lnTo>
                      <a:pt x="750" y="1667"/>
                    </a:lnTo>
                    <a:lnTo>
                      <a:pt x="747" y="1636"/>
                    </a:lnTo>
                    <a:lnTo>
                      <a:pt x="746" y="1603"/>
                    </a:lnTo>
                    <a:lnTo>
                      <a:pt x="746" y="1571"/>
                    </a:lnTo>
                    <a:lnTo>
                      <a:pt x="747" y="1538"/>
                    </a:lnTo>
                    <a:lnTo>
                      <a:pt x="750" y="1504"/>
                    </a:lnTo>
                    <a:lnTo>
                      <a:pt x="753" y="1470"/>
                    </a:lnTo>
                    <a:lnTo>
                      <a:pt x="758" y="1436"/>
                    </a:lnTo>
                    <a:lnTo>
                      <a:pt x="764" y="1400"/>
                    </a:lnTo>
                    <a:lnTo>
                      <a:pt x="771" y="1365"/>
                    </a:lnTo>
                    <a:lnTo>
                      <a:pt x="771" y="1365"/>
                    </a:lnTo>
                    <a:lnTo>
                      <a:pt x="771" y="1361"/>
                    </a:lnTo>
                    <a:lnTo>
                      <a:pt x="771" y="1358"/>
                    </a:lnTo>
                    <a:lnTo>
                      <a:pt x="766" y="1350"/>
                    </a:lnTo>
                    <a:lnTo>
                      <a:pt x="761" y="1338"/>
                    </a:lnTo>
                    <a:lnTo>
                      <a:pt x="758" y="1330"/>
                    </a:lnTo>
                    <a:lnTo>
                      <a:pt x="757" y="1319"/>
                    </a:lnTo>
                    <a:lnTo>
                      <a:pt x="757" y="1319"/>
                    </a:lnTo>
                    <a:lnTo>
                      <a:pt x="767" y="1293"/>
                    </a:lnTo>
                    <a:lnTo>
                      <a:pt x="780" y="1265"/>
                    </a:lnTo>
                    <a:lnTo>
                      <a:pt x="794" y="1235"/>
                    </a:lnTo>
                    <a:lnTo>
                      <a:pt x="809" y="1209"/>
                    </a:lnTo>
                    <a:lnTo>
                      <a:pt x="849" y="1232"/>
                    </a:lnTo>
                    <a:lnTo>
                      <a:pt x="849" y="1232"/>
                    </a:lnTo>
                    <a:lnTo>
                      <a:pt x="875" y="1246"/>
                    </a:lnTo>
                    <a:lnTo>
                      <a:pt x="1033" y="1334"/>
                    </a:lnTo>
                    <a:lnTo>
                      <a:pt x="895" y="1570"/>
                    </a:lnTo>
                    <a:lnTo>
                      <a:pt x="895" y="1570"/>
                    </a:lnTo>
                    <a:lnTo>
                      <a:pt x="905" y="1555"/>
                    </a:lnTo>
                    <a:lnTo>
                      <a:pt x="934" y="1518"/>
                    </a:lnTo>
                    <a:lnTo>
                      <a:pt x="951" y="1497"/>
                    </a:lnTo>
                    <a:lnTo>
                      <a:pt x="969" y="1476"/>
                    </a:lnTo>
                    <a:lnTo>
                      <a:pt x="987" y="1457"/>
                    </a:lnTo>
                    <a:lnTo>
                      <a:pt x="1002" y="1443"/>
                    </a:lnTo>
                    <a:lnTo>
                      <a:pt x="1002" y="1443"/>
                    </a:lnTo>
                    <a:lnTo>
                      <a:pt x="1005" y="1443"/>
                    </a:lnTo>
                    <a:lnTo>
                      <a:pt x="1007" y="1443"/>
                    </a:lnTo>
                    <a:lnTo>
                      <a:pt x="1009" y="1445"/>
                    </a:lnTo>
                    <a:lnTo>
                      <a:pt x="1013" y="1450"/>
                    </a:lnTo>
                    <a:lnTo>
                      <a:pt x="1015" y="1455"/>
                    </a:lnTo>
                    <a:lnTo>
                      <a:pt x="1019" y="1460"/>
                    </a:lnTo>
                    <a:lnTo>
                      <a:pt x="1022" y="1466"/>
                    </a:lnTo>
                    <a:lnTo>
                      <a:pt x="1027" y="1471"/>
                    </a:lnTo>
                    <a:lnTo>
                      <a:pt x="1031" y="1472"/>
                    </a:lnTo>
                    <a:lnTo>
                      <a:pt x="1034" y="1473"/>
                    </a:lnTo>
                    <a:lnTo>
                      <a:pt x="1034" y="1473"/>
                    </a:lnTo>
                    <a:lnTo>
                      <a:pt x="1022" y="1537"/>
                    </a:lnTo>
                    <a:lnTo>
                      <a:pt x="1008" y="1613"/>
                    </a:lnTo>
                    <a:lnTo>
                      <a:pt x="993" y="1699"/>
                    </a:lnTo>
                    <a:lnTo>
                      <a:pt x="987" y="1746"/>
                    </a:lnTo>
                    <a:lnTo>
                      <a:pt x="980" y="1794"/>
                    </a:lnTo>
                    <a:lnTo>
                      <a:pt x="974" y="1845"/>
                    </a:lnTo>
                    <a:lnTo>
                      <a:pt x="969" y="1897"/>
                    </a:lnTo>
                    <a:lnTo>
                      <a:pt x="966" y="1951"/>
                    </a:lnTo>
                    <a:lnTo>
                      <a:pt x="962" y="2007"/>
                    </a:lnTo>
                    <a:lnTo>
                      <a:pt x="961" y="2062"/>
                    </a:lnTo>
                    <a:lnTo>
                      <a:pt x="961" y="2120"/>
                    </a:lnTo>
                    <a:lnTo>
                      <a:pt x="962" y="2179"/>
                    </a:lnTo>
                    <a:lnTo>
                      <a:pt x="966" y="2238"/>
                    </a:lnTo>
                    <a:lnTo>
                      <a:pt x="966" y="223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44"/>
              <p:cNvSpPr>
                <a:spLocks noEditPoints="1"/>
              </p:cNvSpPr>
              <p:nvPr/>
            </p:nvSpPr>
            <p:spPr bwMode="auto">
              <a:xfrm flipH="1">
                <a:off x="6727490" y="3579850"/>
                <a:ext cx="292036" cy="348138"/>
              </a:xfrm>
              <a:custGeom>
                <a:avLst/>
                <a:gdLst>
                  <a:gd name="T0" fmla="*/ 1895 w 1900"/>
                  <a:gd name="T1" fmla="*/ 1588 h 2265"/>
                  <a:gd name="T2" fmla="*/ 1884 w 1900"/>
                  <a:gd name="T3" fmla="*/ 1497 h 2265"/>
                  <a:gd name="T4" fmla="*/ 1812 w 1900"/>
                  <a:gd name="T5" fmla="*/ 1441 h 2265"/>
                  <a:gd name="T6" fmla="*/ 1711 w 1900"/>
                  <a:gd name="T7" fmla="*/ 1458 h 2265"/>
                  <a:gd name="T8" fmla="*/ 1340 w 1900"/>
                  <a:gd name="T9" fmla="*/ 1044 h 2265"/>
                  <a:gd name="T10" fmla="*/ 1691 w 1900"/>
                  <a:gd name="T11" fmla="*/ 810 h 2265"/>
                  <a:gd name="T12" fmla="*/ 1790 w 1900"/>
                  <a:gd name="T13" fmla="*/ 622 h 2265"/>
                  <a:gd name="T14" fmla="*/ 1801 w 1900"/>
                  <a:gd name="T15" fmla="*/ 410 h 2265"/>
                  <a:gd name="T16" fmla="*/ 1730 w 1900"/>
                  <a:gd name="T17" fmla="*/ 227 h 2265"/>
                  <a:gd name="T18" fmla="*/ 1574 w 1900"/>
                  <a:gd name="T19" fmla="*/ 74 h 2265"/>
                  <a:gd name="T20" fmla="*/ 1375 w 1900"/>
                  <a:gd name="T21" fmla="*/ 3 h 2265"/>
                  <a:gd name="T22" fmla="*/ 1162 w 1900"/>
                  <a:gd name="T23" fmla="*/ 24 h 2265"/>
                  <a:gd name="T24" fmla="*/ 989 w 1900"/>
                  <a:gd name="T25" fmla="*/ 122 h 2265"/>
                  <a:gd name="T26" fmla="*/ 863 w 1900"/>
                  <a:gd name="T27" fmla="*/ 296 h 2265"/>
                  <a:gd name="T28" fmla="*/ 822 w 1900"/>
                  <a:gd name="T29" fmla="*/ 503 h 2265"/>
                  <a:gd name="T30" fmla="*/ 875 w 1900"/>
                  <a:gd name="T31" fmla="*/ 713 h 2265"/>
                  <a:gd name="T32" fmla="*/ 552 w 1900"/>
                  <a:gd name="T33" fmla="*/ 623 h 2265"/>
                  <a:gd name="T34" fmla="*/ 632 w 1900"/>
                  <a:gd name="T35" fmla="*/ 592 h 2265"/>
                  <a:gd name="T36" fmla="*/ 670 w 1900"/>
                  <a:gd name="T37" fmla="*/ 522 h 2265"/>
                  <a:gd name="T38" fmla="*/ 643 w 1900"/>
                  <a:gd name="T39" fmla="*/ 425 h 2265"/>
                  <a:gd name="T40" fmla="*/ 230 w 1900"/>
                  <a:gd name="T41" fmla="*/ 292 h 2265"/>
                  <a:gd name="T42" fmla="*/ 161 w 1900"/>
                  <a:gd name="T43" fmla="*/ 302 h 2265"/>
                  <a:gd name="T44" fmla="*/ 101 w 1900"/>
                  <a:gd name="T45" fmla="*/ 368 h 2265"/>
                  <a:gd name="T46" fmla="*/ 1 w 1900"/>
                  <a:gd name="T47" fmla="*/ 764 h 2265"/>
                  <a:gd name="T48" fmla="*/ 56 w 1900"/>
                  <a:gd name="T49" fmla="*/ 849 h 2265"/>
                  <a:gd name="T50" fmla="*/ 141 w 1900"/>
                  <a:gd name="T51" fmla="*/ 867 h 2265"/>
                  <a:gd name="T52" fmla="*/ 213 w 1900"/>
                  <a:gd name="T53" fmla="*/ 824 h 2265"/>
                  <a:gd name="T54" fmla="*/ 320 w 1900"/>
                  <a:gd name="T55" fmla="*/ 1345 h 2265"/>
                  <a:gd name="T56" fmla="*/ 175 w 1900"/>
                  <a:gd name="T57" fmla="*/ 1471 h 2265"/>
                  <a:gd name="T58" fmla="*/ 88 w 1900"/>
                  <a:gd name="T59" fmla="*/ 1643 h 2265"/>
                  <a:gd name="T60" fmla="*/ 78 w 1900"/>
                  <a:gd name="T61" fmla="*/ 1858 h 2265"/>
                  <a:gd name="T62" fmla="*/ 154 w 1900"/>
                  <a:gd name="T63" fmla="*/ 2046 h 2265"/>
                  <a:gd name="T64" fmla="*/ 378 w 1900"/>
                  <a:gd name="T65" fmla="*/ 2229 h 2265"/>
                  <a:gd name="T66" fmla="*/ 627 w 1900"/>
                  <a:gd name="T67" fmla="*/ 2262 h 2265"/>
                  <a:gd name="T68" fmla="*/ 851 w 1900"/>
                  <a:gd name="T69" fmla="*/ 2173 h 2265"/>
                  <a:gd name="T70" fmla="*/ 995 w 1900"/>
                  <a:gd name="T71" fmla="*/ 2012 h 2265"/>
                  <a:gd name="T72" fmla="*/ 1056 w 1900"/>
                  <a:gd name="T73" fmla="*/ 1810 h 2265"/>
                  <a:gd name="T74" fmla="*/ 1024 w 1900"/>
                  <a:gd name="T75" fmla="*/ 1597 h 2265"/>
                  <a:gd name="T76" fmla="*/ 1368 w 1900"/>
                  <a:gd name="T77" fmla="*/ 1683 h 2265"/>
                  <a:gd name="T78" fmla="*/ 1270 w 1900"/>
                  <a:gd name="T79" fmla="*/ 1711 h 2265"/>
                  <a:gd name="T80" fmla="*/ 1228 w 1900"/>
                  <a:gd name="T81" fmla="*/ 1794 h 2265"/>
                  <a:gd name="T82" fmla="*/ 1265 w 1900"/>
                  <a:gd name="T83" fmla="*/ 1889 h 2265"/>
                  <a:gd name="T84" fmla="*/ 1677 w 1900"/>
                  <a:gd name="T85" fmla="*/ 2014 h 2265"/>
                  <a:gd name="T86" fmla="*/ 1704 w 1900"/>
                  <a:gd name="T87" fmla="*/ 2012 h 2265"/>
                  <a:gd name="T88" fmla="*/ 1747 w 1900"/>
                  <a:gd name="T89" fmla="*/ 1999 h 2265"/>
                  <a:gd name="T90" fmla="*/ 1780 w 1900"/>
                  <a:gd name="T91" fmla="*/ 1971 h 2265"/>
                  <a:gd name="T92" fmla="*/ 618 w 1900"/>
                  <a:gd name="T93" fmla="*/ 2019 h 2265"/>
                  <a:gd name="T94" fmla="*/ 411 w 1900"/>
                  <a:gd name="T95" fmla="*/ 1974 h 2265"/>
                  <a:gd name="T96" fmla="*/ 313 w 1900"/>
                  <a:gd name="T97" fmla="*/ 1805 h 2265"/>
                  <a:gd name="T98" fmla="*/ 364 w 1900"/>
                  <a:gd name="T99" fmla="*/ 1618 h 2265"/>
                  <a:gd name="T100" fmla="*/ 784 w 1900"/>
                  <a:gd name="T101" fmla="*/ 1649 h 2265"/>
                  <a:gd name="T102" fmla="*/ 800 w 1900"/>
                  <a:gd name="T103" fmla="*/ 1863 h 2265"/>
                  <a:gd name="T104" fmla="*/ 1096 w 1900"/>
                  <a:gd name="T105" fmla="*/ 617 h 2265"/>
                  <a:gd name="T106" fmla="*/ 1072 w 1900"/>
                  <a:gd name="T107" fmla="*/ 426 h 2265"/>
                  <a:gd name="T108" fmla="*/ 1190 w 1900"/>
                  <a:gd name="T109" fmla="*/ 273 h 2265"/>
                  <a:gd name="T110" fmla="*/ 1315 w 1900"/>
                  <a:gd name="T111" fmla="*/ 240 h 2265"/>
                  <a:gd name="T112" fmla="*/ 1454 w 1900"/>
                  <a:gd name="T113" fmla="*/ 281 h 2265"/>
                  <a:gd name="T114" fmla="*/ 1545 w 1900"/>
                  <a:gd name="T115" fmla="*/ 390 h 2265"/>
                  <a:gd name="T116" fmla="*/ 1551 w 1900"/>
                  <a:gd name="T117" fmla="*/ 582 h 2265"/>
                  <a:gd name="T118" fmla="*/ 1096 w 1900"/>
                  <a:gd name="T119" fmla="*/ 617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00" h="2265">
                    <a:moveTo>
                      <a:pt x="1792" y="1951"/>
                    </a:moveTo>
                    <a:lnTo>
                      <a:pt x="1792" y="1951"/>
                    </a:lnTo>
                    <a:lnTo>
                      <a:pt x="1796" y="1947"/>
                    </a:lnTo>
                    <a:lnTo>
                      <a:pt x="1796" y="1947"/>
                    </a:lnTo>
                    <a:lnTo>
                      <a:pt x="1799" y="1937"/>
                    </a:lnTo>
                    <a:lnTo>
                      <a:pt x="1802" y="1926"/>
                    </a:lnTo>
                    <a:lnTo>
                      <a:pt x="1802" y="1926"/>
                    </a:lnTo>
                    <a:lnTo>
                      <a:pt x="1804" y="1926"/>
                    </a:lnTo>
                    <a:lnTo>
                      <a:pt x="1895" y="1588"/>
                    </a:lnTo>
                    <a:lnTo>
                      <a:pt x="1895" y="1588"/>
                    </a:lnTo>
                    <a:lnTo>
                      <a:pt x="1899" y="1575"/>
                    </a:lnTo>
                    <a:lnTo>
                      <a:pt x="1900" y="1564"/>
                    </a:lnTo>
                    <a:lnTo>
                      <a:pt x="1900" y="1552"/>
                    </a:lnTo>
                    <a:lnTo>
                      <a:pt x="1899" y="1540"/>
                    </a:lnTo>
                    <a:lnTo>
                      <a:pt x="1897" y="1529"/>
                    </a:lnTo>
                    <a:lnTo>
                      <a:pt x="1893" y="1518"/>
                    </a:lnTo>
                    <a:lnTo>
                      <a:pt x="1890" y="1507"/>
                    </a:lnTo>
                    <a:lnTo>
                      <a:pt x="1884" y="1497"/>
                    </a:lnTo>
                    <a:lnTo>
                      <a:pt x="1878" y="1487"/>
                    </a:lnTo>
                    <a:lnTo>
                      <a:pt x="1871" y="1478"/>
                    </a:lnTo>
                    <a:lnTo>
                      <a:pt x="1863" y="1469"/>
                    </a:lnTo>
                    <a:lnTo>
                      <a:pt x="1855" y="1462"/>
                    </a:lnTo>
                    <a:lnTo>
                      <a:pt x="1844" y="1455"/>
                    </a:lnTo>
                    <a:lnTo>
                      <a:pt x="1834" y="1450"/>
                    </a:lnTo>
                    <a:lnTo>
                      <a:pt x="1823" y="1444"/>
                    </a:lnTo>
                    <a:lnTo>
                      <a:pt x="1812" y="1441"/>
                    </a:lnTo>
                    <a:lnTo>
                      <a:pt x="1812" y="1441"/>
                    </a:lnTo>
                    <a:lnTo>
                      <a:pt x="1799" y="1437"/>
                    </a:lnTo>
                    <a:lnTo>
                      <a:pt x="1788" y="1436"/>
                    </a:lnTo>
                    <a:lnTo>
                      <a:pt x="1775" y="1436"/>
                    </a:lnTo>
                    <a:lnTo>
                      <a:pt x="1764" y="1437"/>
                    </a:lnTo>
                    <a:lnTo>
                      <a:pt x="1753" y="1439"/>
                    </a:lnTo>
                    <a:lnTo>
                      <a:pt x="1741" y="1443"/>
                    </a:lnTo>
                    <a:lnTo>
                      <a:pt x="1731" y="1446"/>
                    </a:lnTo>
                    <a:lnTo>
                      <a:pt x="1721" y="1452"/>
                    </a:lnTo>
                    <a:lnTo>
                      <a:pt x="1711" y="1458"/>
                    </a:lnTo>
                    <a:lnTo>
                      <a:pt x="1701" y="1465"/>
                    </a:lnTo>
                    <a:lnTo>
                      <a:pt x="1694" y="1473"/>
                    </a:lnTo>
                    <a:lnTo>
                      <a:pt x="1686" y="1481"/>
                    </a:lnTo>
                    <a:lnTo>
                      <a:pt x="1679" y="1492"/>
                    </a:lnTo>
                    <a:lnTo>
                      <a:pt x="1673" y="1502"/>
                    </a:lnTo>
                    <a:lnTo>
                      <a:pt x="1667" y="1513"/>
                    </a:lnTo>
                    <a:lnTo>
                      <a:pt x="1664" y="1524"/>
                    </a:lnTo>
                    <a:lnTo>
                      <a:pt x="1648" y="1583"/>
                    </a:lnTo>
                    <a:lnTo>
                      <a:pt x="1340" y="1044"/>
                    </a:lnTo>
                    <a:lnTo>
                      <a:pt x="1559" y="920"/>
                    </a:lnTo>
                    <a:lnTo>
                      <a:pt x="1559" y="920"/>
                    </a:lnTo>
                    <a:lnTo>
                      <a:pt x="1581" y="906"/>
                    </a:lnTo>
                    <a:lnTo>
                      <a:pt x="1602" y="892"/>
                    </a:lnTo>
                    <a:lnTo>
                      <a:pt x="1621" y="878"/>
                    </a:lnTo>
                    <a:lnTo>
                      <a:pt x="1640" y="862"/>
                    </a:lnTo>
                    <a:lnTo>
                      <a:pt x="1658" y="845"/>
                    </a:lnTo>
                    <a:lnTo>
                      <a:pt x="1675" y="828"/>
                    </a:lnTo>
                    <a:lnTo>
                      <a:pt x="1691" y="810"/>
                    </a:lnTo>
                    <a:lnTo>
                      <a:pt x="1706" y="790"/>
                    </a:lnTo>
                    <a:lnTo>
                      <a:pt x="1721" y="771"/>
                    </a:lnTo>
                    <a:lnTo>
                      <a:pt x="1733" y="751"/>
                    </a:lnTo>
                    <a:lnTo>
                      <a:pt x="1746" y="730"/>
                    </a:lnTo>
                    <a:lnTo>
                      <a:pt x="1756" y="710"/>
                    </a:lnTo>
                    <a:lnTo>
                      <a:pt x="1766" y="689"/>
                    </a:lnTo>
                    <a:lnTo>
                      <a:pt x="1775" y="666"/>
                    </a:lnTo>
                    <a:lnTo>
                      <a:pt x="1783" y="644"/>
                    </a:lnTo>
                    <a:lnTo>
                      <a:pt x="1790" y="622"/>
                    </a:lnTo>
                    <a:lnTo>
                      <a:pt x="1796" y="599"/>
                    </a:lnTo>
                    <a:lnTo>
                      <a:pt x="1800" y="575"/>
                    </a:lnTo>
                    <a:lnTo>
                      <a:pt x="1804" y="552"/>
                    </a:lnTo>
                    <a:lnTo>
                      <a:pt x="1806" y="529"/>
                    </a:lnTo>
                    <a:lnTo>
                      <a:pt x="1807" y="505"/>
                    </a:lnTo>
                    <a:lnTo>
                      <a:pt x="1807" y="481"/>
                    </a:lnTo>
                    <a:lnTo>
                      <a:pt x="1806" y="458"/>
                    </a:lnTo>
                    <a:lnTo>
                      <a:pt x="1805" y="434"/>
                    </a:lnTo>
                    <a:lnTo>
                      <a:pt x="1801" y="410"/>
                    </a:lnTo>
                    <a:lnTo>
                      <a:pt x="1796" y="386"/>
                    </a:lnTo>
                    <a:lnTo>
                      <a:pt x="1790" y="362"/>
                    </a:lnTo>
                    <a:lnTo>
                      <a:pt x="1783" y="339"/>
                    </a:lnTo>
                    <a:lnTo>
                      <a:pt x="1775" y="316"/>
                    </a:lnTo>
                    <a:lnTo>
                      <a:pt x="1766" y="293"/>
                    </a:lnTo>
                    <a:lnTo>
                      <a:pt x="1755" y="271"/>
                    </a:lnTo>
                    <a:lnTo>
                      <a:pt x="1742" y="248"/>
                    </a:lnTo>
                    <a:lnTo>
                      <a:pt x="1742" y="248"/>
                    </a:lnTo>
                    <a:lnTo>
                      <a:pt x="1730" y="227"/>
                    </a:lnTo>
                    <a:lnTo>
                      <a:pt x="1716" y="206"/>
                    </a:lnTo>
                    <a:lnTo>
                      <a:pt x="1700" y="186"/>
                    </a:lnTo>
                    <a:lnTo>
                      <a:pt x="1684" y="166"/>
                    </a:lnTo>
                    <a:lnTo>
                      <a:pt x="1669" y="149"/>
                    </a:lnTo>
                    <a:lnTo>
                      <a:pt x="1652" y="133"/>
                    </a:lnTo>
                    <a:lnTo>
                      <a:pt x="1633" y="116"/>
                    </a:lnTo>
                    <a:lnTo>
                      <a:pt x="1614" y="101"/>
                    </a:lnTo>
                    <a:lnTo>
                      <a:pt x="1595" y="87"/>
                    </a:lnTo>
                    <a:lnTo>
                      <a:pt x="1574" y="74"/>
                    </a:lnTo>
                    <a:lnTo>
                      <a:pt x="1554" y="62"/>
                    </a:lnTo>
                    <a:lnTo>
                      <a:pt x="1534" y="51"/>
                    </a:lnTo>
                    <a:lnTo>
                      <a:pt x="1512" y="41"/>
                    </a:lnTo>
                    <a:lnTo>
                      <a:pt x="1489" y="32"/>
                    </a:lnTo>
                    <a:lnTo>
                      <a:pt x="1468" y="24"/>
                    </a:lnTo>
                    <a:lnTo>
                      <a:pt x="1445" y="17"/>
                    </a:lnTo>
                    <a:lnTo>
                      <a:pt x="1421" y="11"/>
                    </a:lnTo>
                    <a:lnTo>
                      <a:pt x="1399" y="7"/>
                    </a:lnTo>
                    <a:lnTo>
                      <a:pt x="1375" y="3"/>
                    </a:lnTo>
                    <a:lnTo>
                      <a:pt x="1351" y="1"/>
                    </a:lnTo>
                    <a:lnTo>
                      <a:pt x="1328" y="0"/>
                    </a:lnTo>
                    <a:lnTo>
                      <a:pt x="1304" y="0"/>
                    </a:lnTo>
                    <a:lnTo>
                      <a:pt x="1281" y="1"/>
                    </a:lnTo>
                    <a:lnTo>
                      <a:pt x="1257" y="3"/>
                    </a:lnTo>
                    <a:lnTo>
                      <a:pt x="1233" y="7"/>
                    </a:lnTo>
                    <a:lnTo>
                      <a:pt x="1209" y="11"/>
                    </a:lnTo>
                    <a:lnTo>
                      <a:pt x="1185" y="17"/>
                    </a:lnTo>
                    <a:lnTo>
                      <a:pt x="1162" y="24"/>
                    </a:lnTo>
                    <a:lnTo>
                      <a:pt x="1139" y="32"/>
                    </a:lnTo>
                    <a:lnTo>
                      <a:pt x="1115" y="42"/>
                    </a:lnTo>
                    <a:lnTo>
                      <a:pt x="1092" y="52"/>
                    </a:lnTo>
                    <a:lnTo>
                      <a:pt x="1071" y="65"/>
                    </a:lnTo>
                    <a:lnTo>
                      <a:pt x="1071" y="65"/>
                    </a:lnTo>
                    <a:lnTo>
                      <a:pt x="1049" y="77"/>
                    </a:lnTo>
                    <a:lnTo>
                      <a:pt x="1028" y="92"/>
                    </a:lnTo>
                    <a:lnTo>
                      <a:pt x="1008" y="106"/>
                    </a:lnTo>
                    <a:lnTo>
                      <a:pt x="989" y="122"/>
                    </a:lnTo>
                    <a:lnTo>
                      <a:pt x="971" y="138"/>
                    </a:lnTo>
                    <a:lnTo>
                      <a:pt x="954" y="156"/>
                    </a:lnTo>
                    <a:lnTo>
                      <a:pt x="938" y="174"/>
                    </a:lnTo>
                    <a:lnTo>
                      <a:pt x="923" y="193"/>
                    </a:lnTo>
                    <a:lnTo>
                      <a:pt x="910" y="212"/>
                    </a:lnTo>
                    <a:lnTo>
                      <a:pt x="896" y="232"/>
                    </a:lnTo>
                    <a:lnTo>
                      <a:pt x="884" y="253"/>
                    </a:lnTo>
                    <a:lnTo>
                      <a:pt x="873" y="274"/>
                    </a:lnTo>
                    <a:lnTo>
                      <a:pt x="863" y="296"/>
                    </a:lnTo>
                    <a:lnTo>
                      <a:pt x="854" y="317"/>
                    </a:lnTo>
                    <a:lnTo>
                      <a:pt x="846" y="340"/>
                    </a:lnTo>
                    <a:lnTo>
                      <a:pt x="839" y="362"/>
                    </a:lnTo>
                    <a:lnTo>
                      <a:pt x="834" y="385"/>
                    </a:lnTo>
                    <a:lnTo>
                      <a:pt x="829" y="408"/>
                    </a:lnTo>
                    <a:lnTo>
                      <a:pt x="826" y="431"/>
                    </a:lnTo>
                    <a:lnTo>
                      <a:pt x="824" y="455"/>
                    </a:lnTo>
                    <a:lnTo>
                      <a:pt x="822" y="479"/>
                    </a:lnTo>
                    <a:lnTo>
                      <a:pt x="822" y="503"/>
                    </a:lnTo>
                    <a:lnTo>
                      <a:pt x="824" y="527"/>
                    </a:lnTo>
                    <a:lnTo>
                      <a:pt x="826" y="550"/>
                    </a:lnTo>
                    <a:lnTo>
                      <a:pt x="829" y="574"/>
                    </a:lnTo>
                    <a:lnTo>
                      <a:pt x="834" y="598"/>
                    </a:lnTo>
                    <a:lnTo>
                      <a:pt x="839" y="622"/>
                    </a:lnTo>
                    <a:lnTo>
                      <a:pt x="846" y="644"/>
                    </a:lnTo>
                    <a:lnTo>
                      <a:pt x="854" y="668"/>
                    </a:lnTo>
                    <a:lnTo>
                      <a:pt x="864" y="691"/>
                    </a:lnTo>
                    <a:lnTo>
                      <a:pt x="875" y="713"/>
                    </a:lnTo>
                    <a:lnTo>
                      <a:pt x="887" y="735"/>
                    </a:lnTo>
                    <a:lnTo>
                      <a:pt x="1012" y="955"/>
                    </a:lnTo>
                    <a:lnTo>
                      <a:pt x="750" y="1104"/>
                    </a:lnTo>
                    <a:lnTo>
                      <a:pt x="463" y="602"/>
                    </a:lnTo>
                    <a:lnTo>
                      <a:pt x="521" y="618"/>
                    </a:lnTo>
                    <a:lnTo>
                      <a:pt x="521" y="618"/>
                    </a:lnTo>
                    <a:lnTo>
                      <a:pt x="537" y="622"/>
                    </a:lnTo>
                    <a:lnTo>
                      <a:pt x="552" y="623"/>
                    </a:lnTo>
                    <a:lnTo>
                      <a:pt x="552" y="623"/>
                    </a:lnTo>
                    <a:lnTo>
                      <a:pt x="561" y="623"/>
                    </a:lnTo>
                    <a:lnTo>
                      <a:pt x="572" y="622"/>
                    </a:lnTo>
                    <a:lnTo>
                      <a:pt x="581" y="619"/>
                    </a:lnTo>
                    <a:lnTo>
                      <a:pt x="590" y="616"/>
                    </a:lnTo>
                    <a:lnTo>
                      <a:pt x="599" y="613"/>
                    </a:lnTo>
                    <a:lnTo>
                      <a:pt x="608" y="609"/>
                    </a:lnTo>
                    <a:lnTo>
                      <a:pt x="616" y="604"/>
                    </a:lnTo>
                    <a:lnTo>
                      <a:pt x="624" y="599"/>
                    </a:lnTo>
                    <a:lnTo>
                      <a:pt x="632" y="592"/>
                    </a:lnTo>
                    <a:lnTo>
                      <a:pt x="639" y="586"/>
                    </a:lnTo>
                    <a:lnTo>
                      <a:pt x="645" y="579"/>
                    </a:lnTo>
                    <a:lnTo>
                      <a:pt x="651" y="571"/>
                    </a:lnTo>
                    <a:lnTo>
                      <a:pt x="657" y="563"/>
                    </a:lnTo>
                    <a:lnTo>
                      <a:pt x="661" y="554"/>
                    </a:lnTo>
                    <a:lnTo>
                      <a:pt x="665" y="545"/>
                    </a:lnTo>
                    <a:lnTo>
                      <a:pt x="668" y="535"/>
                    </a:lnTo>
                    <a:lnTo>
                      <a:pt x="668" y="535"/>
                    </a:lnTo>
                    <a:lnTo>
                      <a:pt x="670" y="522"/>
                    </a:lnTo>
                    <a:lnTo>
                      <a:pt x="672" y="511"/>
                    </a:lnTo>
                    <a:lnTo>
                      <a:pt x="672" y="498"/>
                    </a:lnTo>
                    <a:lnTo>
                      <a:pt x="672" y="487"/>
                    </a:lnTo>
                    <a:lnTo>
                      <a:pt x="669" y="476"/>
                    </a:lnTo>
                    <a:lnTo>
                      <a:pt x="666" y="464"/>
                    </a:lnTo>
                    <a:lnTo>
                      <a:pt x="661" y="454"/>
                    </a:lnTo>
                    <a:lnTo>
                      <a:pt x="657" y="444"/>
                    </a:lnTo>
                    <a:lnTo>
                      <a:pt x="650" y="434"/>
                    </a:lnTo>
                    <a:lnTo>
                      <a:pt x="643" y="425"/>
                    </a:lnTo>
                    <a:lnTo>
                      <a:pt x="635" y="417"/>
                    </a:lnTo>
                    <a:lnTo>
                      <a:pt x="626" y="409"/>
                    </a:lnTo>
                    <a:lnTo>
                      <a:pt x="617" y="402"/>
                    </a:lnTo>
                    <a:lnTo>
                      <a:pt x="607" y="396"/>
                    </a:lnTo>
                    <a:lnTo>
                      <a:pt x="596" y="391"/>
                    </a:lnTo>
                    <a:lnTo>
                      <a:pt x="584" y="387"/>
                    </a:lnTo>
                    <a:lnTo>
                      <a:pt x="245" y="294"/>
                    </a:lnTo>
                    <a:lnTo>
                      <a:pt x="245" y="294"/>
                    </a:lnTo>
                    <a:lnTo>
                      <a:pt x="230" y="292"/>
                    </a:lnTo>
                    <a:lnTo>
                      <a:pt x="230" y="292"/>
                    </a:lnTo>
                    <a:lnTo>
                      <a:pt x="221" y="291"/>
                    </a:lnTo>
                    <a:lnTo>
                      <a:pt x="221" y="291"/>
                    </a:lnTo>
                    <a:lnTo>
                      <a:pt x="211" y="290"/>
                    </a:lnTo>
                    <a:lnTo>
                      <a:pt x="200" y="291"/>
                    </a:lnTo>
                    <a:lnTo>
                      <a:pt x="191" y="292"/>
                    </a:lnTo>
                    <a:lnTo>
                      <a:pt x="180" y="294"/>
                    </a:lnTo>
                    <a:lnTo>
                      <a:pt x="170" y="298"/>
                    </a:lnTo>
                    <a:lnTo>
                      <a:pt x="161" y="302"/>
                    </a:lnTo>
                    <a:lnTo>
                      <a:pt x="152" y="307"/>
                    </a:lnTo>
                    <a:lnTo>
                      <a:pt x="144" y="313"/>
                    </a:lnTo>
                    <a:lnTo>
                      <a:pt x="136" y="318"/>
                    </a:lnTo>
                    <a:lnTo>
                      <a:pt x="128" y="325"/>
                    </a:lnTo>
                    <a:lnTo>
                      <a:pt x="121" y="333"/>
                    </a:lnTo>
                    <a:lnTo>
                      <a:pt x="116" y="341"/>
                    </a:lnTo>
                    <a:lnTo>
                      <a:pt x="110" y="350"/>
                    </a:lnTo>
                    <a:lnTo>
                      <a:pt x="104" y="359"/>
                    </a:lnTo>
                    <a:lnTo>
                      <a:pt x="101" y="36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5" y="717"/>
                    </a:lnTo>
                    <a:lnTo>
                      <a:pt x="5" y="717"/>
                    </a:lnTo>
                    <a:lnTo>
                      <a:pt x="2" y="729"/>
                    </a:lnTo>
                    <a:lnTo>
                      <a:pt x="1" y="741"/>
                    </a:lnTo>
                    <a:lnTo>
                      <a:pt x="0" y="753"/>
                    </a:lnTo>
                    <a:lnTo>
                      <a:pt x="1" y="764"/>
                    </a:lnTo>
                    <a:lnTo>
                      <a:pt x="3" y="776"/>
                    </a:lnTo>
                    <a:lnTo>
                      <a:pt x="7" y="787"/>
                    </a:lnTo>
                    <a:lnTo>
                      <a:pt x="11" y="797"/>
                    </a:lnTo>
                    <a:lnTo>
                      <a:pt x="16" y="809"/>
                    </a:lnTo>
                    <a:lnTo>
                      <a:pt x="23" y="818"/>
                    </a:lnTo>
                    <a:lnTo>
                      <a:pt x="29" y="827"/>
                    </a:lnTo>
                    <a:lnTo>
                      <a:pt x="37" y="836"/>
                    </a:lnTo>
                    <a:lnTo>
                      <a:pt x="47" y="843"/>
                    </a:lnTo>
                    <a:lnTo>
                      <a:pt x="56" y="849"/>
                    </a:lnTo>
                    <a:lnTo>
                      <a:pt x="66" y="856"/>
                    </a:lnTo>
                    <a:lnTo>
                      <a:pt x="77" y="861"/>
                    </a:lnTo>
                    <a:lnTo>
                      <a:pt x="88" y="864"/>
                    </a:lnTo>
                    <a:lnTo>
                      <a:pt x="88" y="864"/>
                    </a:lnTo>
                    <a:lnTo>
                      <a:pt x="104" y="867"/>
                    </a:lnTo>
                    <a:lnTo>
                      <a:pt x="120" y="869"/>
                    </a:lnTo>
                    <a:lnTo>
                      <a:pt x="120" y="869"/>
                    </a:lnTo>
                    <a:lnTo>
                      <a:pt x="130" y="869"/>
                    </a:lnTo>
                    <a:lnTo>
                      <a:pt x="141" y="867"/>
                    </a:lnTo>
                    <a:lnTo>
                      <a:pt x="150" y="865"/>
                    </a:lnTo>
                    <a:lnTo>
                      <a:pt x="159" y="862"/>
                    </a:lnTo>
                    <a:lnTo>
                      <a:pt x="168" y="858"/>
                    </a:lnTo>
                    <a:lnTo>
                      <a:pt x="177" y="855"/>
                    </a:lnTo>
                    <a:lnTo>
                      <a:pt x="185" y="849"/>
                    </a:lnTo>
                    <a:lnTo>
                      <a:pt x="193" y="845"/>
                    </a:lnTo>
                    <a:lnTo>
                      <a:pt x="201" y="838"/>
                    </a:lnTo>
                    <a:lnTo>
                      <a:pt x="208" y="831"/>
                    </a:lnTo>
                    <a:lnTo>
                      <a:pt x="213" y="824"/>
                    </a:lnTo>
                    <a:lnTo>
                      <a:pt x="220" y="817"/>
                    </a:lnTo>
                    <a:lnTo>
                      <a:pt x="225" y="809"/>
                    </a:lnTo>
                    <a:lnTo>
                      <a:pt x="229" y="800"/>
                    </a:lnTo>
                    <a:lnTo>
                      <a:pt x="234" y="790"/>
                    </a:lnTo>
                    <a:lnTo>
                      <a:pt x="236" y="780"/>
                    </a:lnTo>
                    <a:lnTo>
                      <a:pt x="253" y="720"/>
                    </a:lnTo>
                    <a:lnTo>
                      <a:pt x="540" y="1223"/>
                    </a:lnTo>
                    <a:lnTo>
                      <a:pt x="399" y="1301"/>
                    </a:lnTo>
                    <a:lnTo>
                      <a:pt x="320" y="1345"/>
                    </a:lnTo>
                    <a:lnTo>
                      <a:pt x="320" y="1345"/>
                    </a:lnTo>
                    <a:lnTo>
                      <a:pt x="299" y="1359"/>
                    </a:lnTo>
                    <a:lnTo>
                      <a:pt x="279" y="1373"/>
                    </a:lnTo>
                    <a:lnTo>
                      <a:pt x="259" y="1386"/>
                    </a:lnTo>
                    <a:lnTo>
                      <a:pt x="240" y="1402"/>
                    </a:lnTo>
                    <a:lnTo>
                      <a:pt x="222" y="1418"/>
                    </a:lnTo>
                    <a:lnTo>
                      <a:pt x="205" y="1435"/>
                    </a:lnTo>
                    <a:lnTo>
                      <a:pt x="189" y="1453"/>
                    </a:lnTo>
                    <a:lnTo>
                      <a:pt x="175" y="1471"/>
                    </a:lnTo>
                    <a:lnTo>
                      <a:pt x="160" y="1490"/>
                    </a:lnTo>
                    <a:lnTo>
                      <a:pt x="147" y="1511"/>
                    </a:lnTo>
                    <a:lnTo>
                      <a:pt x="135" y="1531"/>
                    </a:lnTo>
                    <a:lnTo>
                      <a:pt x="124" y="1553"/>
                    </a:lnTo>
                    <a:lnTo>
                      <a:pt x="113" y="1574"/>
                    </a:lnTo>
                    <a:lnTo>
                      <a:pt x="104" y="1597"/>
                    </a:lnTo>
                    <a:lnTo>
                      <a:pt x="95" y="1619"/>
                    </a:lnTo>
                    <a:lnTo>
                      <a:pt x="88" y="1643"/>
                    </a:lnTo>
                    <a:lnTo>
                      <a:pt x="88" y="1643"/>
                    </a:lnTo>
                    <a:lnTo>
                      <a:pt x="83" y="1667"/>
                    </a:lnTo>
                    <a:lnTo>
                      <a:pt x="78" y="1691"/>
                    </a:lnTo>
                    <a:lnTo>
                      <a:pt x="75" y="1716"/>
                    </a:lnTo>
                    <a:lnTo>
                      <a:pt x="73" y="1740"/>
                    </a:lnTo>
                    <a:lnTo>
                      <a:pt x="71" y="1763"/>
                    </a:lnTo>
                    <a:lnTo>
                      <a:pt x="71" y="1787"/>
                    </a:lnTo>
                    <a:lnTo>
                      <a:pt x="73" y="1811"/>
                    </a:lnTo>
                    <a:lnTo>
                      <a:pt x="75" y="1835"/>
                    </a:lnTo>
                    <a:lnTo>
                      <a:pt x="78" y="1858"/>
                    </a:lnTo>
                    <a:lnTo>
                      <a:pt x="83" y="1882"/>
                    </a:lnTo>
                    <a:lnTo>
                      <a:pt x="90" y="1906"/>
                    </a:lnTo>
                    <a:lnTo>
                      <a:pt x="96" y="1929"/>
                    </a:lnTo>
                    <a:lnTo>
                      <a:pt x="104" y="1951"/>
                    </a:lnTo>
                    <a:lnTo>
                      <a:pt x="113" y="1974"/>
                    </a:lnTo>
                    <a:lnTo>
                      <a:pt x="125" y="1995"/>
                    </a:lnTo>
                    <a:lnTo>
                      <a:pt x="136" y="2017"/>
                    </a:lnTo>
                    <a:lnTo>
                      <a:pt x="136" y="2017"/>
                    </a:lnTo>
                    <a:lnTo>
                      <a:pt x="154" y="2046"/>
                    </a:lnTo>
                    <a:lnTo>
                      <a:pt x="174" y="2074"/>
                    </a:lnTo>
                    <a:lnTo>
                      <a:pt x="195" y="2099"/>
                    </a:lnTo>
                    <a:lnTo>
                      <a:pt x="218" y="2123"/>
                    </a:lnTo>
                    <a:lnTo>
                      <a:pt x="242" y="2145"/>
                    </a:lnTo>
                    <a:lnTo>
                      <a:pt x="267" y="2165"/>
                    </a:lnTo>
                    <a:lnTo>
                      <a:pt x="293" y="2185"/>
                    </a:lnTo>
                    <a:lnTo>
                      <a:pt x="320" y="2200"/>
                    </a:lnTo>
                    <a:lnTo>
                      <a:pt x="348" y="2215"/>
                    </a:lnTo>
                    <a:lnTo>
                      <a:pt x="378" y="2229"/>
                    </a:lnTo>
                    <a:lnTo>
                      <a:pt x="408" y="2240"/>
                    </a:lnTo>
                    <a:lnTo>
                      <a:pt x="439" y="2249"/>
                    </a:lnTo>
                    <a:lnTo>
                      <a:pt x="470" y="2256"/>
                    </a:lnTo>
                    <a:lnTo>
                      <a:pt x="501" y="2262"/>
                    </a:lnTo>
                    <a:lnTo>
                      <a:pt x="533" y="2264"/>
                    </a:lnTo>
                    <a:lnTo>
                      <a:pt x="565" y="2265"/>
                    </a:lnTo>
                    <a:lnTo>
                      <a:pt x="565" y="2265"/>
                    </a:lnTo>
                    <a:lnTo>
                      <a:pt x="596" y="2264"/>
                    </a:lnTo>
                    <a:lnTo>
                      <a:pt x="627" y="2262"/>
                    </a:lnTo>
                    <a:lnTo>
                      <a:pt x="658" y="2256"/>
                    </a:lnTo>
                    <a:lnTo>
                      <a:pt x="689" y="2249"/>
                    </a:lnTo>
                    <a:lnTo>
                      <a:pt x="719" y="2240"/>
                    </a:lnTo>
                    <a:lnTo>
                      <a:pt x="750" y="2229"/>
                    </a:lnTo>
                    <a:lnTo>
                      <a:pt x="779" y="2216"/>
                    </a:lnTo>
                    <a:lnTo>
                      <a:pt x="809" y="2200"/>
                    </a:lnTo>
                    <a:lnTo>
                      <a:pt x="809" y="2200"/>
                    </a:lnTo>
                    <a:lnTo>
                      <a:pt x="830" y="2188"/>
                    </a:lnTo>
                    <a:lnTo>
                      <a:pt x="851" y="2173"/>
                    </a:lnTo>
                    <a:lnTo>
                      <a:pt x="871" y="2159"/>
                    </a:lnTo>
                    <a:lnTo>
                      <a:pt x="889" y="2143"/>
                    </a:lnTo>
                    <a:lnTo>
                      <a:pt x="907" y="2127"/>
                    </a:lnTo>
                    <a:lnTo>
                      <a:pt x="924" y="2109"/>
                    </a:lnTo>
                    <a:lnTo>
                      <a:pt x="940" y="2091"/>
                    </a:lnTo>
                    <a:lnTo>
                      <a:pt x="955" y="2072"/>
                    </a:lnTo>
                    <a:lnTo>
                      <a:pt x="970" y="2053"/>
                    </a:lnTo>
                    <a:lnTo>
                      <a:pt x="982" y="2033"/>
                    </a:lnTo>
                    <a:lnTo>
                      <a:pt x="995" y="2012"/>
                    </a:lnTo>
                    <a:lnTo>
                      <a:pt x="1006" y="1991"/>
                    </a:lnTo>
                    <a:lnTo>
                      <a:pt x="1015" y="1969"/>
                    </a:lnTo>
                    <a:lnTo>
                      <a:pt x="1024" y="1948"/>
                    </a:lnTo>
                    <a:lnTo>
                      <a:pt x="1032" y="1925"/>
                    </a:lnTo>
                    <a:lnTo>
                      <a:pt x="1039" y="1903"/>
                    </a:lnTo>
                    <a:lnTo>
                      <a:pt x="1045" y="1880"/>
                    </a:lnTo>
                    <a:lnTo>
                      <a:pt x="1049" y="1857"/>
                    </a:lnTo>
                    <a:lnTo>
                      <a:pt x="1053" y="1834"/>
                    </a:lnTo>
                    <a:lnTo>
                      <a:pt x="1056" y="1810"/>
                    </a:lnTo>
                    <a:lnTo>
                      <a:pt x="1057" y="1786"/>
                    </a:lnTo>
                    <a:lnTo>
                      <a:pt x="1057" y="1762"/>
                    </a:lnTo>
                    <a:lnTo>
                      <a:pt x="1056" y="1738"/>
                    </a:lnTo>
                    <a:lnTo>
                      <a:pt x="1054" y="1715"/>
                    </a:lnTo>
                    <a:lnTo>
                      <a:pt x="1050" y="1691"/>
                    </a:lnTo>
                    <a:lnTo>
                      <a:pt x="1046" y="1667"/>
                    </a:lnTo>
                    <a:lnTo>
                      <a:pt x="1040" y="1644"/>
                    </a:lnTo>
                    <a:lnTo>
                      <a:pt x="1032" y="1621"/>
                    </a:lnTo>
                    <a:lnTo>
                      <a:pt x="1024" y="1597"/>
                    </a:lnTo>
                    <a:lnTo>
                      <a:pt x="1015" y="1574"/>
                    </a:lnTo>
                    <a:lnTo>
                      <a:pt x="1004" y="1552"/>
                    </a:lnTo>
                    <a:lnTo>
                      <a:pt x="993" y="1530"/>
                    </a:lnTo>
                    <a:lnTo>
                      <a:pt x="869" y="1313"/>
                    </a:lnTo>
                    <a:lnTo>
                      <a:pt x="1131" y="1163"/>
                    </a:lnTo>
                    <a:lnTo>
                      <a:pt x="1439" y="1702"/>
                    </a:lnTo>
                    <a:lnTo>
                      <a:pt x="1380" y="1686"/>
                    </a:lnTo>
                    <a:lnTo>
                      <a:pt x="1380" y="1686"/>
                    </a:lnTo>
                    <a:lnTo>
                      <a:pt x="1368" y="1683"/>
                    </a:lnTo>
                    <a:lnTo>
                      <a:pt x="1357" y="1682"/>
                    </a:lnTo>
                    <a:lnTo>
                      <a:pt x="1344" y="1682"/>
                    </a:lnTo>
                    <a:lnTo>
                      <a:pt x="1333" y="1683"/>
                    </a:lnTo>
                    <a:lnTo>
                      <a:pt x="1321" y="1685"/>
                    </a:lnTo>
                    <a:lnTo>
                      <a:pt x="1310" y="1689"/>
                    </a:lnTo>
                    <a:lnTo>
                      <a:pt x="1299" y="1692"/>
                    </a:lnTo>
                    <a:lnTo>
                      <a:pt x="1289" y="1698"/>
                    </a:lnTo>
                    <a:lnTo>
                      <a:pt x="1280" y="1703"/>
                    </a:lnTo>
                    <a:lnTo>
                      <a:pt x="1270" y="1711"/>
                    </a:lnTo>
                    <a:lnTo>
                      <a:pt x="1261" y="1719"/>
                    </a:lnTo>
                    <a:lnTo>
                      <a:pt x="1253" y="1727"/>
                    </a:lnTo>
                    <a:lnTo>
                      <a:pt x="1247" y="1737"/>
                    </a:lnTo>
                    <a:lnTo>
                      <a:pt x="1241" y="1747"/>
                    </a:lnTo>
                    <a:lnTo>
                      <a:pt x="1236" y="1759"/>
                    </a:lnTo>
                    <a:lnTo>
                      <a:pt x="1233" y="1770"/>
                    </a:lnTo>
                    <a:lnTo>
                      <a:pt x="1233" y="1770"/>
                    </a:lnTo>
                    <a:lnTo>
                      <a:pt x="1230" y="1783"/>
                    </a:lnTo>
                    <a:lnTo>
                      <a:pt x="1228" y="1794"/>
                    </a:lnTo>
                    <a:lnTo>
                      <a:pt x="1228" y="1806"/>
                    </a:lnTo>
                    <a:lnTo>
                      <a:pt x="1230" y="1818"/>
                    </a:lnTo>
                    <a:lnTo>
                      <a:pt x="1232" y="1829"/>
                    </a:lnTo>
                    <a:lnTo>
                      <a:pt x="1234" y="1840"/>
                    </a:lnTo>
                    <a:lnTo>
                      <a:pt x="1239" y="1851"/>
                    </a:lnTo>
                    <a:lnTo>
                      <a:pt x="1244" y="1862"/>
                    </a:lnTo>
                    <a:lnTo>
                      <a:pt x="1250" y="1871"/>
                    </a:lnTo>
                    <a:lnTo>
                      <a:pt x="1257" y="1880"/>
                    </a:lnTo>
                    <a:lnTo>
                      <a:pt x="1265" y="1889"/>
                    </a:lnTo>
                    <a:lnTo>
                      <a:pt x="1274" y="1896"/>
                    </a:lnTo>
                    <a:lnTo>
                      <a:pt x="1284" y="1903"/>
                    </a:lnTo>
                    <a:lnTo>
                      <a:pt x="1294" y="1908"/>
                    </a:lnTo>
                    <a:lnTo>
                      <a:pt x="1304" y="1914"/>
                    </a:lnTo>
                    <a:lnTo>
                      <a:pt x="1317" y="1917"/>
                    </a:lnTo>
                    <a:lnTo>
                      <a:pt x="1655" y="2010"/>
                    </a:lnTo>
                    <a:lnTo>
                      <a:pt x="1655" y="2010"/>
                    </a:lnTo>
                    <a:lnTo>
                      <a:pt x="1666" y="2012"/>
                    </a:lnTo>
                    <a:lnTo>
                      <a:pt x="1677" y="2014"/>
                    </a:lnTo>
                    <a:lnTo>
                      <a:pt x="1677" y="2014"/>
                    </a:lnTo>
                    <a:lnTo>
                      <a:pt x="1681" y="2014"/>
                    </a:lnTo>
                    <a:lnTo>
                      <a:pt x="1681" y="2014"/>
                    </a:lnTo>
                    <a:lnTo>
                      <a:pt x="1687" y="2015"/>
                    </a:lnTo>
                    <a:lnTo>
                      <a:pt x="1687" y="2015"/>
                    </a:lnTo>
                    <a:lnTo>
                      <a:pt x="1697" y="2014"/>
                    </a:lnTo>
                    <a:lnTo>
                      <a:pt x="1697" y="2014"/>
                    </a:lnTo>
                    <a:lnTo>
                      <a:pt x="1704" y="2012"/>
                    </a:lnTo>
                    <a:lnTo>
                      <a:pt x="1704" y="2012"/>
                    </a:lnTo>
                    <a:lnTo>
                      <a:pt x="1713" y="2011"/>
                    </a:lnTo>
                    <a:lnTo>
                      <a:pt x="1722" y="2009"/>
                    </a:lnTo>
                    <a:lnTo>
                      <a:pt x="1722" y="2009"/>
                    </a:lnTo>
                    <a:lnTo>
                      <a:pt x="1725" y="2008"/>
                    </a:lnTo>
                    <a:lnTo>
                      <a:pt x="1725" y="2008"/>
                    </a:lnTo>
                    <a:lnTo>
                      <a:pt x="1736" y="2005"/>
                    </a:lnTo>
                    <a:lnTo>
                      <a:pt x="1746" y="1999"/>
                    </a:lnTo>
                    <a:lnTo>
                      <a:pt x="1746" y="1999"/>
                    </a:lnTo>
                    <a:lnTo>
                      <a:pt x="1747" y="1999"/>
                    </a:lnTo>
                    <a:lnTo>
                      <a:pt x="1747" y="1999"/>
                    </a:lnTo>
                    <a:lnTo>
                      <a:pt x="1750" y="1995"/>
                    </a:lnTo>
                    <a:lnTo>
                      <a:pt x="1750" y="1995"/>
                    </a:lnTo>
                    <a:lnTo>
                      <a:pt x="1764" y="1986"/>
                    </a:lnTo>
                    <a:lnTo>
                      <a:pt x="1764" y="1986"/>
                    </a:lnTo>
                    <a:lnTo>
                      <a:pt x="1770" y="1982"/>
                    </a:lnTo>
                    <a:lnTo>
                      <a:pt x="1770" y="1982"/>
                    </a:lnTo>
                    <a:lnTo>
                      <a:pt x="1780" y="1971"/>
                    </a:lnTo>
                    <a:lnTo>
                      <a:pt x="1780" y="1971"/>
                    </a:lnTo>
                    <a:lnTo>
                      <a:pt x="1784" y="1965"/>
                    </a:lnTo>
                    <a:lnTo>
                      <a:pt x="1784" y="1965"/>
                    </a:lnTo>
                    <a:lnTo>
                      <a:pt x="1792" y="1951"/>
                    </a:lnTo>
                    <a:lnTo>
                      <a:pt x="1792" y="1951"/>
                    </a:lnTo>
                    <a:close/>
                    <a:moveTo>
                      <a:pt x="690" y="1992"/>
                    </a:moveTo>
                    <a:lnTo>
                      <a:pt x="690" y="1992"/>
                    </a:lnTo>
                    <a:lnTo>
                      <a:pt x="666" y="2003"/>
                    </a:lnTo>
                    <a:lnTo>
                      <a:pt x="642" y="2012"/>
                    </a:lnTo>
                    <a:lnTo>
                      <a:pt x="618" y="2019"/>
                    </a:lnTo>
                    <a:lnTo>
                      <a:pt x="594" y="2024"/>
                    </a:lnTo>
                    <a:lnTo>
                      <a:pt x="569" y="2025"/>
                    </a:lnTo>
                    <a:lnTo>
                      <a:pt x="546" y="2025"/>
                    </a:lnTo>
                    <a:lnTo>
                      <a:pt x="521" y="2022"/>
                    </a:lnTo>
                    <a:lnTo>
                      <a:pt x="498" y="2016"/>
                    </a:lnTo>
                    <a:lnTo>
                      <a:pt x="474" y="2009"/>
                    </a:lnTo>
                    <a:lnTo>
                      <a:pt x="453" y="1999"/>
                    </a:lnTo>
                    <a:lnTo>
                      <a:pt x="431" y="1988"/>
                    </a:lnTo>
                    <a:lnTo>
                      <a:pt x="411" y="1974"/>
                    </a:lnTo>
                    <a:lnTo>
                      <a:pt x="391" y="1958"/>
                    </a:lnTo>
                    <a:lnTo>
                      <a:pt x="374" y="1940"/>
                    </a:lnTo>
                    <a:lnTo>
                      <a:pt x="358" y="1920"/>
                    </a:lnTo>
                    <a:lnTo>
                      <a:pt x="345" y="1898"/>
                    </a:lnTo>
                    <a:lnTo>
                      <a:pt x="345" y="1898"/>
                    </a:lnTo>
                    <a:lnTo>
                      <a:pt x="333" y="1875"/>
                    </a:lnTo>
                    <a:lnTo>
                      <a:pt x="324" y="1853"/>
                    </a:lnTo>
                    <a:lnTo>
                      <a:pt x="318" y="1829"/>
                    </a:lnTo>
                    <a:lnTo>
                      <a:pt x="313" y="1805"/>
                    </a:lnTo>
                    <a:lnTo>
                      <a:pt x="312" y="1780"/>
                    </a:lnTo>
                    <a:lnTo>
                      <a:pt x="312" y="1755"/>
                    </a:lnTo>
                    <a:lnTo>
                      <a:pt x="315" y="1732"/>
                    </a:lnTo>
                    <a:lnTo>
                      <a:pt x="321" y="1707"/>
                    </a:lnTo>
                    <a:lnTo>
                      <a:pt x="321" y="1707"/>
                    </a:lnTo>
                    <a:lnTo>
                      <a:pt x="328" y="1683"/>
                    </a:lnTo>
                    <a:lnTo>
                      <a:pt x="338" y="1660"/>
                    </a:lnTo>
                    <a:lnTo>
                      <a:pt x="351" y="1639"/>
                    </a:lnTo>
                    <a:lnTo>
                      <a:pt x="364" y="1618"/>
                    </a:lnTo>
                    <a:lnTo>
                      <a:pt x="380" y="1600"/>
                    </a:lnTo>
                    <a:lnTo>
                      <a:pt x="398" y="1583"/>
                    </a:lnTo>
                    <a:lnTo>
                      <a:pt x="417" y="1567"/>
                    </a:lnTo>
                    <a:lnTo>
                      <a:pt x="439" y="1555"/>
                    </a:lnTo>
                    <a:lnTo>
                      <a:pt x="516" y="1511"/>
                    </a:lnTo>
                    <a:lnTo>
                      <a:pt x="605" y="1463"/>
                    </a:lnTo>
                    <a:lnTo>
                      <a:pt x="659" y="1431"/>
                    </a:lnTo>
                    <a:lnTo>
                      <a:pt x="784" y="1649"/>
                    </a:lnTo>
                    <a:lnTo>
                      <a:pt x="784" y="1649"/>
                    </a:lnTo>
                    <a:lnTo>
                      <a:pt x="795" y="1672"/>
                    </a:lnTo>
                    <a:lnTo>
                      <a:pt x="804" y="1695"/>
                    </a:lnTo>
                    <a:lnTo>
                      <a:pt x="811" y="1719"/>
                    </a:lnTo>
                    <a:lnTo>
                      <a:pt x="814" y="1743"/>
                    </a:lnTo>
                    <a:lnTo>
                      <a:pt x="817" y="1768"/>
                    </a:lnTo>
                    <a:lnTo>
                      <a:pt x="816" y="1792"/>
                    </a:lnTo>
                    <a:lnTo>
                      <a:pt x="813" y="1817"/>
                    </a:lnTo>
                    <a:lnTo>
                      <a:pt x="808" y="1840"/>
                    </a:lnTo>
                    <a:lnTo>
                      <a:pt x="800" y="1863"/>
                    </a:lnTo>
                    <a:lnTo>
                      <a:pt x="791" y="1884"/>
                    </a:lnTo>
                    <a:lnTo>
                      <a:pt x="778" y="1906"/>
                    </a:lnTo>
                    <a:lnTo>
                      <a:pt x="765" y="1926"/>
                    </a:lnTo>
                    <a:lnTo>
                      <a:pt x="749" y="1946"/>
                    </a:lnTo>
                    <a:lnTo>
                      <a:pt x="731" y="1963"/>
                    </a:lnTo>
                    <a:lnTo>
                      <a:pt x="711" y="1978"/>
                    </a:lnTo>
                    <a:lnTo>
                      <a:pt x="690" y="1992"/>
                    </a:lnTo>
                    <a:lnTo>
                      <a:pt x="690" y="1992"/>
                    </a:lnTo>
                    <a:close/>
                    <a:moveTo>
                      <a:pt x="1096" y="617"/>
                    </a:moveTo>
                    <a:lnTo>
                      <a:pt x="1096" y="617"/>
                    </a:lnTo>
                    <a:lnTo>
                      <a:pt x="1084" y="593"/>
                    </a:lnTo>
                    <a:lnTo>
                      <a:pt x="1075" y="570"/>
                    </a:lnTo>
                    <a:lnTo>
                      <a:pt x="1069" y="546"/>
                    </a:lnTo>
                    <a:lnTo>
                      <a:pt x="1064" y="522"/>
                    </a:lnTo>
                    <a:lnTo>
                      <a:pt x="1063" y="497"/>
                    </a:lnTo>
                    <a:lnTo>
                      <a:pt x="1063" y="473"/>
                    </a:lnTo>
                    <a:lnTo>
                      <a:pt x="1066" y="448"/>
                    </a:lnTo>
                    <a:lnTo>
                      <a:pt x="1072" y="426"/>
                    </a:lnTo>
                    <a:lnTo>
                      <a:pt x="1079" y="402"/>
                    </a:lnTo>
                    <a:lnTo>
                      <a:pt x="1089" y="381"/>
                    </a:lnTo>
                    <a:lnTo>
                      <a:pt x="1100" y="359"/>
                    </a:lnTo>
                    <a:lnTo>
                      <a:pt x="1114" y="339"/>
                    </a:lnTo>
                    <a:lnTo>
                      <a:pt x="1130" y="319"/>
                    </a:lnTo>
                    <a:lnTo>
                      <a:pt x="1148" y="302"/>
                    </a:lnTo>
                    <a:lnTo>
                      <a:pt x="1168" y="287"/>
                    </a:lnTo>
                    <a:lnTo>
                      <a:pt x="1190" y="273"/>
                    </a:lnTo>
                    <a:lnTo>
                      <a:pt x="1190" y="273"/>
                    </a:lnTo>
                    <a:lnTo>
                      <a:pt x="1205" y="265"/>
                    </a:lnTo>
                    <a:lnTo>
                      <a:pt x="1219" y="258"/>
                    </a:lnTo>
                    <a:lnTo>
                      <a:pt x="1235" y="253"/>
                    </a:lnTo>
                    <a:lnTo>
                      <a:pt x="1251" y="248"/>
                    </a:lnTo>
                    <a:lnTo>
                      <a:pt x="1267" y="245"/>
                    </a:lnTo>
                    <a:lnTo>
                      <a:pt x="1283" y="241"/>
                    </a:lnTo>
                    <a:lnTo>
                      <a:pt x="1299" y="240"/>
                    </a:lnTo>
                    <a:lnTo>
                      <a:pt x="1315" y="240"/>
                    </a:lnTo>
                    <a:lnTo>
                      <a:pt x="1315" y="240"/>
                    </a:lnTo>
                    <a:lnTo>
                      <a:pt x="1331" y="240"/>
                    </a:lnTo>
                    <a:lnTo>
                      <a:pt x="1348" y="242"/>
                    </a:lnTo>
                    <a:lnTo>
                      <a:pt x="1363" y="245"/>
                    </a:lnTo>
                    <a:lnTo>
                      <a:pt x="1379" y="248"/>
                    </a:lnTo>
                    <a:lnTo>
                      <a:pt x="1395" y="253"/>
                    </a:lnTo>
                    <a:lnTo>
                      <a:pt x="1410" y="258"/>
                    </a:lnTo>
                    <a:lnTo>
                      <a:pt x="1425" y="265"/>
                    </a:lnTo>
                    <a:lnTo>
                      <a:pt x="1439" y="273"/>
                    </a:lnTo>
                    <a:lnTo>
                      <a:pt x="1454" y="281"/>
                    </a:lnTo>
                    <a:lnTo>
                      <a:pt x="1468" y="291"/>
                    </a:lnTo>
                    <a:lnTo>
                      <a:pt x="1480" y="301"/>
                    </a:lnTo>
                    <a:lnTo>
                      <a:pt x="1493" y="313"/>
                    </a:lnTo>
                    <a:lnTo>
                      <a:pt x="1504" y="325"/>
                    </a:lnTo>
                    <a:lnTo>
                      <a:pt x="1515" y="337"/>
                    </a:lnTo>
                    <a:lnTo>
                      <a:pt x="1525" y="352"/>
                    </a:lnTo>
                    <a:lnTo>
                      <a:pt x="1534" y="367"/>
                    </a:lnTo>
                    <a:lnTo>
                      <a:pt x="1534" y="367"/>
                    </a:lnTo>
                    <a:lnTo>
                      <a:pt x="1545" y="390"/>
                    </a:lnTo>
                    <a:lnTo>
                      <a:pt x="1554" y="412"/>
                    </a:lnTo>
                    <a:lnTo>
                      <a:pt x="1561" y="436"/>
                    </a:lnTo>
                    <a:lnTo>
                      <a:pt x="1565" y="460"/>
                    </a:lnTo>
                    <a:lnTo>
                      <a:pt x="1568" y="485"/>
                    </a:lnTo>
                    <a:lnTo>
                      <a:pt x="1567" y="510"/>
                    </a:lnTo>
                    <a:lnTo>
                      <a:pt x="1564" y="533"/>
                    </a:lnTo>
                    <a:lnTo>
                      <a:pt x="1559" y="558"/>
                    </a:lnTo>
                    <a:lnTo>
                      <a:pt x="1559" y="558"/>
                    </a:lnTo>
                    <a:lnTo>
                      <a:pt x="1551" y="582"/>
                    </a:lnTo>
                    <a:lnTo>
                      <a:pt x="1540" y="605"/>
                    </a:lnTo>
                    <a:lnTo>
                      <a:pt x="1528" y="626"/>
                    </a:lnTo>
                    <a:lnTo>
                      <a:pt x="1514" y="647"/>
                    </a:lnTo>
                    <a:lnTo>
                      <a:pt x="1498" y="665"/>
                    </a:lnTo>
                    <a:lnTo>
                      <a:pt x="1480" y="682"/>
                    </a:lnTo>
                    <a:lnTo>
                      <a:pt x="1461" y="698"/>
                    </a:lnTo>
                    <a:lnTo>
                      <a:pt x="1439" y="711"/>
                    </a:lnTo>
                    <a:lnTo>
                      <a:pt x="1221" y="836"/>
                    </a:lnTo>
                    <a:lnTo>
                      <a:pt x="1096" y="61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52" name="Group 5"/>
              <p:cNvGrpSpPr>
                <a:grpSpLocks noChangeAspect="1"/>
              </p:cNvGrpSpPr>
              <p:nvPr/>
            </p:nvGrpSpPr>
            <p:grpSpPr bwMode="auto">
              <a:xfrm flipH="1">
                <a:off x="7155821" y="3346105"/>
                <a:ext cx="252197" cy="386147"/>
                <a:chOff x="972" y="1591"/>
                <a:chExt cx="1060" cy="1623"/>
              </a:xfrm>
              <a:solidFill>
                <a:srgbClr val="00B0F0"/>
              </a:solidFill>
            </p:grpSpPr>
            <p:sp>
              <p:nvSpPr>
                <p:cNvPr id="91" name="Freeform 6"/>
                <p:cNvSpPr>
                  <a:spLocks/>
                </p:cNvSpPr>
                <p:nvPr/>
              </p:nvSpPr>
              <p:spPr bwMode="auto">
                <a:xfrm>
                  <a:off x="138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9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12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12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9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70 w 240"/>
                    <a:gd name="T43" fmla="*/ 228 h 240"/>
                    <a:gd name="T44" fmla="*/ 190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40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40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90 w 240"/>
                    <a:gd name="T67" fmla="*/ 21 h 240"/>
                    <a:gd name="T68" fmla="*/ 170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9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12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12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9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70" y="228"/>
                      </a:lnTo>
                      <a:lnTo>
                        <a:pt x="190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40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40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90" y="21"/>
                      </a:lnTo>
                      <a:lnTo>
                        <a:pt x="170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7"/>
                <p:cNvSpPr>
                  <a:spLocks/>
                </p:cNvSpPr>
                <p:nvPr/>
              </p:nvSpPr>
              <p:spPr bwMode="auto">
                <a:xfrm>
                  <a:off x="1059" y="2531"/>
                  <a:ext cx="894" cy="401"/>
                </a:xfrm>
                <a:custGeom>
                  <a:avLst/>
                  <a:gdLst>
                    <a:gd name="T0" fmla="*/ 12 w 894"/>
                    <a:gd name="T1" fmla="*/ 170 h 401"/>
                    <a:gd name="T2" fmla="*/ 0 w 894"/>
                    <a:gd name="T3" fmla="*/ 194 h 401"/>
                    <a:gd name="T4" fmla="*/ 0 w 894"/>
                    <a:gd name="T5" fmla="*/ 360 h 401"/>
                    <a:gd name="T6" fmla="*/ 12 w 894"/>
                    <a:gd name="T7" fmla="*/ 389 h 401"/>
                    <a:gd name="T8" fmla="*/ 37 w 894"/>
                    <a:gd name="T9" fmla="*/ 397 h 401"/>
                    <a:gd name="T10" fmla="*/ 54 w 894"/>
                    <a:gd name="T11" fmla="*/ 397 h 401"/>
                    <a:gd name="T12" fmla="*/ 70 w 894"/>
                    <a:gd name="T13" fmla="*/ 377 h 401"/>
                    <a:gd name="T14" fmla="*/ 74 w 894"/>
                    <a:gd name="T15" fmla="*/ 360 h 401"/>
                    <a:gd name="T16" fmla="*/ 410 w 894"/>
                    <a:gd name="T17" fmla="*/ 232 h 401"/>
                    <a:gd name="T18" fmla="*/ 410 w 894"/>
                    <a:gd name="T19" fmla="*/ 364 h 401"/>
                    <a:gd name="T20" fmla="*/ 418 w 894"/>
                    <a:gd name="T21" fmla="*/ 393 h 401"/>
                    <a:gd name="T22" fmla="*/ 447 w 894"/>
                    <a:gd name="T23" fmla="*/ 401 h 401"/>
                    <a:gd name="T24" fmla="*/ 460 w 894"/>
                    <a:gd name="T25" fmla="*/ 401 h 401"/>
                    <a:gd name="T26" fmla="*/ 480 w 894"/>
                    <a:gd name="T27" fmla="*/ 381 h 401"/>
                    <a:gd name="T28" fmla="*/ 484 w 894"/>
                    <a:gd name="T29" fmla="*/ 232 h 401"/>
                    <a:gd name="T30" fmla="*/ 816 w 894"/>
                    <a:gd name="T31" fmla="*/ 364 h 401"/>
                    <a:gd name="T32" fmla="*/ 820 w 894"/>
                    <a:gd name="T33" fmla="*/ 381 h 401"/>
                    <a:gd name="T34" fmla="*/ 841 w 894"/>
                    <a:gd name="T35" fmla="*/ 401 h 401"/>
                    <a:gd name="T36" fmla="*/ 857 w 894"/>
                    <a:gd name="T37" fmla="*/ 401 h 401"/>
                    <a:gd name="T38" fmla="*/ 882 w 894"/>
                    <a:gd name="T39" fmla="*/ 393 h 401"/>
                    <a:gd name="T40" fmla="*/ 894 w 894"/>
                    <a:gd name="T41" fmla="*/ 364 h 401"/>
                    <a:gd name="T42" fmla="*/ 894 w 894"/>
                    <a:gd name="T43" fmla="*/ 194 h 401"/>
                    <a:gd name="T44" fmla="*/ 882 w 894"/>
                    <a:gd name="T45" fmla="*/ 170 h 401"/>
                    <a:gd name="T46" fmla="*/ 869 w 894"/>
                    <a:gd name="T47" fmla="*/ 161 h 401"/>
                    <a:gd name="T48" fmla="*/ 484 w 894"/>
                    <a:gd name="T49" fmla="*/ 157 h 401"/>
                    <a:gd name="T50" fmla="*/ 484 w 894"/>
                    <a:gd name="T51" fmla="*/ 37 h 401"/>
                    <a:gd name="T52" fmla="*/ 472 w 894"/>
                    <a:gd name="T53" fmla="*/ 8 h 401"/>
                    <a:gd name="T54" fmla="*/ 447 w 894"/>
                    <a:gd name="T55" fmla="*/ 0 h 401"/>
                    <a:gd name="T56" fmla="*/ 431 w 894"/>
                    <a:gd name="T57" fmla="*/ 0 h 401"/>
                    <a:gd name="T58" fmla="*/ 410 w 894"/>
                    <a:gd name="T59" fmla="*/ 21 h 401"/>
                    <a:gd name="T60" fmla="*/ 410 w 894"/>
                    <a:gd name="T61" fmla="*/ 157 h 401"/>
                    <a:gd name="T62" fmla="*/ 37 w 894"/>
                    <a:gd name="T63" fmla="*/ 157 h 401"/>
                    <a:gd name="T64" fmla="*/ 12 w 894"/>
                    <a:gd name="T65" fmla="*/ 170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94" h="401">
                      <a:moveTo>
                        <a:pt x="12" y="170"/>
                      </a:moveTo>
                      <a:lnTo>
                        <a:pt x="12" y="170"/>
                      </a:lnTo>
                      <a:lnTo>
                        <a:pt x="4" y="182"/>
                      </a:lnTo>
                      <a:lnTo>
                        <a:pt x="0" y="194"/>
                      </a:lnTo>
                      <a:lnTo>
                        <a:pt x="0" y="360"/>
                      </a:lnTo>
                      <a:lnTo>
                        <a:pt x="0" y="360"/>
                      </a:lnTo>
                      <a:lnTo>
                        <a:pt x="4" y="377"/>
                      </a:lnTo>
                      <a:lnTo>
                        <a:pt x="12" y="389"/>
                      </a:lnTo>
                      <a:lnTo>
                        <a:pt x="21" y="397"/>
                      </a:lnTo>
                      <a:lnTo>
                        <a:pt x="37" y="397"/>
                      </a:lnTo>
                      <a:lnTo>
                        <a:pt x="37" y="397"/>
                      </a:lnTo>
                      <a:lnTo>
                        <a:pt x="54" y="397"/>
                      </a:lnTo>
                      <a:lnTo>
                        <a:pt x="62" y="389"/>
                      </a:lnTo>
                      <a:lnTo>
                        <a:pt x="70" y="377"/>
                      </a:lnTo>
                      <a:lnTo>
                        <a:pt x="74" y="360"/>
                      </a:lnTo>
                      <a:lnTo>
                        <a:pt x="74" y="360"/>
                      </a:lnTo>
                      <a:lnTo>
                        <a:pt x="74" y="232"/>
                      </a:lnTo>
                      <a:lnTo>
                        <a:pt x="410" y="232"/>
                      </a:lnTo>
                      <a:lnTo>
                        <a:pt x="410" y="364"/>
                      </a:lnTo>
                      <a:lnTo>
                        <a:pt x="410" y="364"/>
                      </a:lnTo>
                      <a:lnTo>
                        <a:pt x="410" y="381"/>
                      </a:lnTo>
                      <a:lnTo>
                        <a:pt x="418" y="393"/>
                      </a:lnTo>
                      <a:lnTo>
                        <a:pt x="431" y="401"/>
                      </a:lnTo>
                      <a:lnTo>
                        <a:pt x="447" y="401"/>
                      </a:lnTo>
                      <a:lnTo>
                        <a:pt x="447" y="401"/>
                      </a:lnTo>
                      <a:lnTo>
                        <a:pt x="460" y="401"/>
                      </a:lnTo>
                      <a:lnTo>
                        <a:pt x="472" y="393"/>
                      </a:lnTo>
                      <a:lnTo>
                        <a:pt x="480" y="381"/>
                      </a:lnTo>
                      <a:lnTo>
                        <a:pt x="484" y="364"/>
                      </a:lnTo>
                      <a:lnTo>
                        <a:pt x="484" y="232"/>
                      </a:lnTo>
                      <a:lnTo>
                        <a:pt x="816" y="232"/>
                      </a:lnTo>
                      <a:lnTo>
                        <a:pt x="816" y="364"/>
                      </a:lnTo>
                      <a:lnTo>
                        <a:pt x="816" y="364"/>
                      </a:lnTo>
                      <a:lnTo>
                        <a:pt x="820" y="381"/>
                      </a:lnTo>
                      <a:lnTo>
                        <a:pt x="828" y="393"/>
                      </a:lnTo>
                      <a:lnTo>
                        <a:pt x="841" y="401"/>
                      </a:lnTo>
                      <a:lnTo>
                        <a:pt x="857" y="401"/>
                      </a:lnTo>
                      <a:lnTo>
                        <a:pt x="857" y="401"/>
                      </a:lnTo>
                      <a:lnTo>
                        <a:pt x="869" y="401"/>
                      </a:lnTo>
                      <a:lnTo>
                        <a:pt x="882" y="393"/>
                      </a:lnTo>
                      <a:lnTo>
                        <a:pt x="890" y="381"/>
                      </a:lnTo>
                      <a:lnTo>
                        <a:pt x="894" y="364"/>
                      </a:lnTo>
                      <a:lnTo>
                        <a:pt x="894" y="194"/>
                      </a:lnTo>
                      <a:lnTo>
                        <a:pt x="894" y="194"/>
                      </a:lnTo>
                      <a:lnTo>
                        <a:pt x="890" y="182"/>
                      </a:lnTo>
                      <a:lnTo>
                        <a:pt x="882" y="170"/>
                      </a:lnTo>
                      <a:lnTo>
                        <a:pt x="882" y="170"/>
                      </a:lnTo>
                      <a:lnTo>
                        <a:pt x="869" y="161"/>
                      </a:lnTo>
                      <a:lnTo>
                        <a:pt x="857" y="157"/>
                      </a:lnTo>
                      <a:lnTo>
                        <a:pt x="484" y="157"/>
                      </a:lnTo>
                      <a:lnTo>
                        <a:pt x="484" y="37"/>
                      </a:lnTo>
                      <a:lnTo>
                        <a:pt x="484" y="37"/>
                      </a:lnTo>
                      <a:lnTo>
                        <a:pt x="480" y="21"/>
                      </a:lnTo>
                      <a:lnTo>
                        <a:pt x="472" y="8"/>
                      </a:lnTo>
                      <a:lnTo>
                        <a:pt x="460" y="0"/>
                      </a:lnTo>
                      <a:lnTo>
                        <a:pt x="447" y="0"/>
                      </a:lnTo>
                      <a:lnTo>
                        <a:pt x="447" y="0"/>
                      </a:lnTo>
                      <a:lnTo>
                        <a:pt x="431" y="0"/>
                      </a:lnTo>
                      <a:lnTo>
                        <a:pt x="418" y="8"/>
                      </a:lnTo>
                      <a:lnTo>
                        <a:pt x="410" y="21"/>
                      </a:lnTo>
                      <a:lnTo>
                        <a:pt x="410" y="37"/>
                      </a:lnTo>
                      <a:lnTo>
                        <a:pt x="410" y="157"/>
                      </a:lnTo>
                      <a:lnTo>
                        <a:pt x="37" y="157"/>
                      </a:lnTo>
                      <a:lnTo>
                        <a:pt x="37" y="157"/>
                      </a:lnTo>
                      <a:lnTo>
                        <a:pt x="25" y="161"/>
                      </a:lnTo>
                      <a:lnTo>
                        <a:pt x="12" y="170"/>
                      </a:lnTo>
                      <a:lnTo>
                        <a:pt x="12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8"/>
                <p:cNvSpPr>
                  <a:spLocks/>
                </p:cNvSpPr>
                <p:nvPr/>
              </p:nvSpPr>
              <p:spPr bwMode="auto">
                <a:xfrm>
                  <a:off x="976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145 w 240"/>
                    <a:gd name="T5" fmla="*/ 0 h 240"/>
                    <a:gd name="T6" fmla="*/ 166 w 240"/>
                    <a:gd name="T7" fmla="*/ 8 h 240"/>
                    <a:gd name="T8" fmla="*/ 186 w 240"/>
                    <a:gd name="T9" fmla="*/ 21 h 240"/>
                    <a:gd name="T10" fmla="*/ 203 w 240"/>
                    <a:gd name="T11" fmla="*/ 33 h 240"/>
                    <a:gd name="T12" fmla="*/ 220 w 240"/>
                    <a:gd name="T13" fmla="*/ 54 h 240"/>
                    <a:gd name="T14" fmla="*/ 228 w 240"/>
                    <a:gd name="T15" fmla="*/ 74 h 240"/>
                    <a:gd name="T16" fmla="*/ 236 w 240"/>
                    <a:gd name="T17" fmla="*/ 95 h 240"/>
                    <a:gd name="T18" fmla="*/ 240 w 240"/>
                    <a:gd name="T19" fmla="*/ 120 h 240"/>
                    <a:gd name="T20" fmla="*/ 240 w 240"/>
                    <a:gd name="T21" fmla="*/ 120 h 240"/>
                    <a:gd name="T22" fmla="*/ 236 w 240"/>
                    <a:gd name="T23" fmla="*/ 145 h 240"/>
                    <a:gd name="T24" fmla="*/ 228 w 240"/>
                    <a:gd name="T25" fmla="*/ 165 h 240"/>
                    <a:gd name="T26" fmla="*/ 220 w 240"/>
                    <a:gd name="T27" fmla="*/ 186 h 240"/>
                    <a:gd name="T28" fmla="*/ 203 w 240"/>
                    <a:gd name="T29" fmla="*/ 203 h 240"/>
                    <a:gd name="T30" fmla="*/ 186 w 240"/>
                    <a:gd name="T31" fmla="*/ 219 h 240"/>
                    <a:gd name="T32" fmla="*/ 166 w 240"/>
                    <a:gd name="T33" fmla="*/ 228 h 240"/>
                    <a:gd name="T34" fmla="*/ 14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95 w 240"/>
                    <a:gd name="T41" fmla="*/ 236 h 240"/>
                    <a:gd name="T42" fmla="*/ 71 w 240"/>
                    <a:gd name="T43" fmla="*/ 228 h 240"/>
                    <a:gd name="T44" fmla="*/ 54 w 240"/>
                    <a:gd name="T45" fmla="*/ 219 h 240"/>
                    <a:gd name="T46" fmla="*/ 33 w 240"/>
                    <a:gd name="T47" fmla="*/ 203 h 240"/>
                    <a:gd name="T48" fmla="*/ 21 w 240"/>
                    <a:gd name="T49" fmla="*/ 186 h 240"/>
                    <a:gd name="T50" fmla="*/ 8 w 240"/>
                    <a:gd name="T51" fmla="*/ 165 h 240"/>
                    <a:gd name="T52" fmla="*/ 0 w 240"/>
                    <a:gd name="T53" fmla="*/ 145 h 240"/>
                    <a:gd name="T54" fmla="*/ 0 w 240"/>
                    <a:gd name="T55" fmla="*/ 120 h 240"/>
                    <a:gd name="T56" fmla="*/ 0 w 240"/>
                    <a:gd name="T57" fmla="*/ 120 h 240"/>
                    <a:gd name="T58" fmla="*/ 0 w 240"/>
                    <a:gd name="T59" fmla="*/ 95 h 240"/>
                    <a:gd name="T60" fmla="*/ 8 w 240"/>
                    <a:gd name="T61" fmla="*/ 74 h 240"/>
                    <a:gd name="T62" fmla="*/ 21 w 240"/>
                    <a:gd name="T63" fmla="*/ 54 h 240"/>
                    <a:gd name="T64" fmla="*/ 33 w 240"/>
                    <a:gd name="T65" fmla="*/ 33 h 240"/>
                    <a:gd name="T66" fmla="*/ 54 w 240"/>
                    <a:gd name="T67" fmla="*/ 21 h 240"/>
                    <a:gd name="T68" fmla="*/ 71 w 240"/>
                    <a:gd name="T69" fmla="*/ 8 h 240"/>
                    <a:gd name="T70" fmla="*/ 9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145" y="0"/>
                      </a:lnTo>
                      <a:lnTo>
                        <a:pt x="166" y="8"/>
                      </a:lnTo>
                      <a:lnTo>
                        <a:pt x="186" y="21"/>
                      </a:lnTo>
                      <a:lnTo>
                        <a:pt x="203" y="33"/>
                      </a:lnTo>
                      <a:lnTo>
                        <a:pt x="220" y="54"/>
                      </a:lnTo>
                      <a:lnTo>
                        <a:pt x="228" y="74"/>
                      </a:lnTo>
                      <a:lnTo>
                        <a:pt x="236" y="9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145"/>
                      </a:lnTo>
                      <a:lnTo>
                        <a:pt x="228" y="165"/>
                      </a:lnTo>
                      <a:lnTo>
                        <a:pt x="220" y="186"/>
                      </a:lnTo>
                      <a:lnTo>
                        <a:pt x="203" y="203"/>
                      </a:lnTo>
                      <a:lnTo>
                        <a:pt x="186" y="219"/>
                      </a:lnTo>
                      <a:lnTo>
                        <a:pt x="166" y="228"/>
                      </a:lnTo>
                      <a:lnTo>
                        <a:pt x="14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95" y="236"/>
                      </a:lnTo>
                      <a:lnTo>
                        <a:pt x="71" y="228"/>
                      </a:lnTo>
                      <a:lnTo>
                        <a:pt x="54" y="219"/>
                      </a:lnTo>
                      <a:lnTo>
                        <a:pt x="33" y="203"/>
                      </a:lnTo>
                      <a:lnTo>
                        <a:pt x="21" y="186"/>
                      </a:lnTo>
                      <a:lnTo>
                        <a:pt x="8" y="165"/>
                      </a:lnTo>
                      <a:lnTo>
                        <a:pt x="0" y="14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95"/>
                      </a:lnTo>
                      <a:lnTo>
                        <a:pt x="8" y="74"/>
                      </a:lnTo>
                      <a:lnTo>
                        <a:pt x="21" y="54"/>
                      </a:lnTo>
                      <a:lnTo>
                        <a:pt x="33" y="33"/>
                      </a:lnTo>
                      <a:lnTo>
                        <a:pt x="54" y="21"/>
                      </a:lnTo>
                      <a:lnTo>
                        <a:pt x="71" y="8"/>
                      </a:lnTo>
                      <a:lnTo>
                        <a:pt x="9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9"/>
                <p:cNvSpPr>
                  <a:spLocks/>
                </p:cNvSpPr>
                <p:nvPr/>
              </p:nvSpPr>
              <p:spPr bwMode="auto">
                <a:xfrm>
                  <a:off x="179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5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8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8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65 w 240"/>
                    <a:gd name="T43" fmla="*/ 228 h 240"/>
                    <a:gd name="T44" fmla="*/ 186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36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36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86 w 240"/>
                    <a:gd name="T67" fmla="*/ 21 h 240"/>
                    <a:gd name="T68" fmla="*/ 165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5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8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8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65" y="228"/>
                      </a:lnTo>
                      <a:lnTo>
                        <a:pt x="186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36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86" y="21"/>
                      </a:lnTo>
                      <a:lnTo>
                        <a:pt x="165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10"/>
                <p:cNvSpPr>
                  <a:spLocks noEditPoints="1"/>
                </p:cNvSpPr>
                <p:nvPr/>
              </p:nvSpPr>
              <p:spPr bwMode="auto">
                <a:xfrm>
                  <a:off x="972" y="1591"/>
                  <a:ext cx="1060" cy="737"/>
                </a:xfrm>
                <a:custGeom>
                  <a:avLst/>
                  <a:gdLst>
                    <a:gd name="T0" fmla="*/ 990 w 1060"/>
                    <a:gd name="T1" fmla="*/ 0 h 737"/>
                    <a:gd name="T2" fmla="*/ 70 w 1060"/>
                    <a:gd name="T3" fmla="*/ 0 h 737"/>
                    <a:gd name="T4" fmla="*/ 70 w 1060"/>
                    <a:gd name="T5" fmla="*/ 0 h 737"/>
                    <a:gd name="T6" fmla="*/ 58 w 1060"/>
                    <a:gd name="T7" fmla="*/ 0 h 737"/>
                    <a:gd name="T8" fmla="*/ 46 w 1060"/>
                    <a:gd name="T9" fmla="*/ 4 h 737"/>
                    <a:gd name="T10" fmla="*/ 33 w 1060"/>
                    <a:gd name="T11" fmla="*/ 12 h 737"/>
                    <a:gd name="T12" fmla="*/ 21 w 1060"/>
                    <a:gd name="T13" fmla="*/ 21 h 737"/>
                    <a:gd name="T14" fmla="*/ 12 w 1060"/>
                    <a:gd name="T15" fmla="*/ 33 h 737"/>
                    <a:gd name="T16" fmla="*/ 8 w 1060"/>
                    <a:gd name="T17" fmla="*/ 46 h 737"/>
                    <a:gd name="T18" fmla="*/ 4 w 1060"/>
                    <a:gd name="T19" fmla="*/ 58 h 737"/>
                    <a:gd name="T20" fmla="*/ 0 w 1060"/>
                    <a:gd name="T21" fmla="*/ 70 h 737"/>
                    <a:gd name="T22" fmla="*/ 0 w 1060"/>
                    <a:gd name="T23" fmla="*/ 667 h 737"/>
                    <a:gd name="T24" fmla="*/ 0 w 1060"/>
                    <a:gd name="T25" fmla="*/ 667 h 737"/>
                    <a:gd name="T26" fmla="*/ 4 w 1060"/>
                    <a:gd name="T27" fmla="*/ 679 h 737"/>
                    <a:gd name="T28" fmla="*/ 8 w 1060"/>
                    <a:gd name="T29" fmla="*/ 696 h 737"/>
                    <a:gd name="T30" fmla="*/ 12 w 1060"/>
                    <a:gd name="T31" fmla="*/ 704 h 737"/>
                    <a:gd name="T32" fmla="*/ 21 w 1060"/>
                    <a:gd name="T33" fmla="*/ 716 h 737"/>
                    <a:gd name="T34" fmla="*/ 33 w 1060"/>
                    <a:gd name="T35" fmla="*/ 725 h 737"/>
                    <a:gd name="T36" fmla="*/ 46 w 1060"/>
                    <a:gd name="T37" fmla="*/ 733 h 737"/>
                    <a:gd name="T38" fmla="*/ 58 w 1060"/>
                    <a:gd name="T39" fmla="*/ 737 h 737"/>
                    <a:gd name="T40" fmla="*/ 70 w 1060"/>
                    <a:gd name="T41" fmla="*/ 737 h 737"/>
                    <a:gd name="T42" fmla="*/ 990 w 1060"/>
                    <a:gd name="T43" fmla="*/ 737 h 737"/>
                    <a:gd name="T44" fmla="*/ 990 w 1060"/>
                    <a:gd name="T45" fmla="*/ 737 h 737"/>
                    <a:gd name="T46" fmla="*/ 1006 w 1060"/>
                    <a:gd name="T47" fmla="*/ 737 h 737"/>
                    <a:gd name="T48" fmla="*/ 1019 w 1060"/>
                    <a:gd name="T49" fmla="*/ 733 h 737"/>
                    <a:gd name="T50" fmla="*/ 1031 w 1060"/>
                    <a:gd name="T51" fmla="*/ 725 h 737"/>
                    <a:gd name="T52" fmla="*/ 1039 w 1060"/>
                    <a:gd name="T53" fmla="*/ 716 h 737"/>
                    <a:gd name="T54" fmla="*/ 1052 w 1060"/>
                    <a:gd name="T55" fmla="*/ 704 h 737"/>
                    <a:gd name="T56" fmla="*/ 1056 w 1060"/>
                    <a:gd name="T57" fmla="*/ 696 h 737"/>
                    <a:gd name="T58" fmla="*/ 1060 w 1060"/>
                    <a:gd name="T59" fmla="*/ 679 h 737"/>
                    <a:gd name="T60" fmla="*/ 1060 w 1060"/>
                    <a:gd name="T61" fmla="*/ 667 h 737"/>
                    <a:gd name="T62" fmla="*/ 1060 w 1060"/>
                    <a:gd name="T63" fmla="*/ 70 h 737"/>
                    <a:gd name="T64" fmla="*/ 1060 w 1060"/>
                    <a:gd name="T65" fmla="*/ 70 h 737"/>
                    <a:gd name="T66" fmla="*/ 1060 w 1060"/>
                    <a:gd name="T67" fmla="*/ 58 h 737"/>
                    <a:gd name="T68" fmla="*/ 1056 w 1060"/>
                    <a:gd name="T69" fmla="*/ 46 h 737"/>
                    <a:gd name="T70" fmla="*/ 1052 w 1060"/>
                    <a:gd name="T71" fmla="*/ 33 h 737"/>
                    <a:gd name="T72" fmla="*/ 1039 w 1060"/>
                    <a:gd name="T73" fmla="*/ 21 h 737"/>
                    <a:gd name="T74" fmla="*/ 1031 w 1060"/>
                    <a:gd name="T75" fmla="*/ 12 h 737"/>
                    <a:gd name="T76" fmla="*/ 1019 w 1060"/>
                    <a:gd name="T77" fmla="*/ 4 h 737"/>
                    <a:gd name="T78" fmla="*/ 1006 w 1060"/>
                    <a:gd name="T79" fmla="*/ 0 h 737"/>
                    <a:gd name="T80" fmla="*/ 990 w 1060"/>
                    <a:gd name="T81" fmla="*/ 0 h 737"/>
                    <a:gd name="T82" fmla="*/ 990 w 1060"/>
                    <a:gd name="T83" fmla="*/ 0 h 737"/>
                    <a:gd name="T84" fmla="*/ 990 w 1060"/>
                    <a:gd name="T85" fmla="*/ 662 h 737"/>
                    <a:gd name="T86" fmla="*/ 75 w 1060"/>
                    <a:gd name="T87" fmla="*/ 662 h 737"/>
                    <a:gd name="T88" fmla="*/ 75 w 1060"/>
                    <a:gd name="T89" fmla="*/ 75 h 737"/>
                    <a:gd name="T90" fmla="*/ 990 w 1060"/>
                    <a:gd name="T91" fmla="*/ 75 h 737"/>
                    <a:gd name="T92" fmla="*/ 990 w 1060"/>
                    <a:gd name="T93" fmla="*/ 662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60" h="737">
                      <a:moveTo>
                        <a:pt x="990" y="0"/>
                      </a:move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8" y="0"/>
                      </a:lnTo>
                      <a:lnTo>
                        <a:pt x="46" y="4"/>
                      </a:lnTo>
                      <a:lnTo>
                        <a:pt x="33" y="12"/>
                      </a:lnTo>
                      <a:lnTo>
                        <a:pt x="21" y="21"/>
                      </a:lnTo>
                      <a:lnTo>
                        <a:pt x="12" y="33"/>
                      </a:lnTo>
                      <a:lnTo>
                        <a:pt x="8" y="46"/>
                      </a:lnTo>
                      <a:lnTo>
                        <a:pt x="4" y="58"/>
                      </a:lnTo>
                      <a:lnTo>
                        <a:pt x="0" y="7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lnTo>
                        <a:pt x="4" y="679"/>
                      </a:lnTo>
                      <a:lnTo>
                        <a:pt x="8" y="696"/>
                      </a:lnTo>
                      <a:lnTo>
                        <a:pt x="12" y="704"/>
                      </a:lnTo>
                      <a:lnTo>
                        <a:pt x="21" y="716"/>
                      </a:lnTo>
                      <a:lnTo>
                        <a:pt x="33" y="725"/>
                      </a:lnTo>
                      <a:lnTo>
                        <a:pt x="46" y="733"/>
                      </a:lnTo>
                      <a:lnTo>
                        <a:pt x="58" y="737"/>
                      </a:lnTo>
                      <a:lnTo>
                        <a:pt x="70" y="737"/>
                      </a:lnTo>
                      <a:lnTo>
                        <a:pt x="990" y="737"/>
                      </a:lnTo>
                      <a:lnTo>
                        <a:pt x="990" y="737"/>
                      </a:lnTo>
                      <a:lnTo>
                        <a:pt x="1006" y="737"/>
                      </a:lnTo>
                      <a:lnTo>
                        <a:pt x="1019" y="733"/>
                      </a:lnTo>
                      <a:lnTo>
                        <a:pt x="1031" y="725"/>
                      </a:lnTo>
                      <a:lnTo>
                        <a:pt x="1039" y="716"/>
                      </a:lnTo>
                      <a:lnTo>
                        <a:pt x="1052" y="704"/>
                      </a:lnTo>
                      <a:lnTo>
                        <a:pt x="1056" y="696"/>
                      </a:lnTo>
                      <a:lnTo>
                        <a:pt x="1060" y="679"/>
                      </a:lnTo>
                      <a:lnTo>
                        <a:pt x="1060" y="667"/>
                      </a:lnTo>
                      <a:lnTo>
                        <a:pt x="1060" y="70"/>
                      </a:lnTo>
                      <a:lnTo>
                        <a:pt x="1060" y="70"/>
                      </a:lnTo>
                      <a:lnTo>
                        <a:pt x="1060" y="58"/>
                      </a:lnTo>
                      <a:lnTo>
                        <a:pt x="1056" y="46"/>
                      </a:lnTo>
                      <a:lnTo>
                        <a:pt x="1052" y="33"/>
                      </a:lnTo>
                      <a:lnTo>
                        <a:pt x="1039" y="21"/>
                      </a:lnTo>
                      <a:lnTo>
                        <a:pt x="1031" y="12"/>
                      </a:lnTo>
                      <a:lnTo>
                        <a:pt x="1019" y="4"/>
                      </a:lnTo>
                      <a:lnTo>
                        <a:pt x="1006" y="0"/>
                      </a:lnTo>
                      <a:lnTo>
                        <a:pt x="990" y="0"/>
                      </a:lnTo>
                      <a:lnTo>
                        <a:pt x="990" y="0"/>
                      </a:lnTo>
                      <a:close/>
                      <a:moveTo>
                        <a:pt x="990" y="662"/>
                      </a:moveTo>
                      <a:lnTo>
                        <a:pt x="75" y="662"/>
                      </a:lnTo>
                      <a:lnTo>
                        <a:pt x="75" y="75"/>
                      </a:lnTo>
                      <a:lnTo>
                        <a:pt x="990" y="75"/>
                      </a:lnTo>
                      <a:lnTo>
                        <a:pt x="990" y="6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11"/>
                <p:cNvSpPr>
                  <a:spLocks/>
                </p:cNvSpPr>
                <p:nvPr/>
              </p:nvSpPr>
              <p:spPr bwMode="auto">
                <a:xfrm>
                  <a:off x="1266" y="2390"/>
                  <a:ext cx="476" cy="83"/>
                </a:xfrm>
                <a:custGeom>
                  <a:avLst/>
                  <a:gdLst>
                    <a:gd name="T0" fmla="*/ 476 w 476"/>
                    <a:gd name="T1" fmla="*/ 70 h 83"/>
                    <a:gd name="T2" fmla="*/ 476 w 476"/>
                    <a:gd name="T3" fmla="*/ 70 h 83"/>
                    <a:gd name="T4" fmla="*/ 476 w 476"/>
                    <a:gd name="T5" fmla="*/ 54 h 83"/>
                    <a:gd name="T6" fmla="*/ 472 w 476"/>
                    <a:gd name="T7" fmla="*/ 41 h 83"/>
                    <a:gd name="T8" fmla="*/ 464 w 476"/>
                    <a:gd name="T9" fmla="*/ 29 h 83"/>
                    <a:gd name="T10" fmla="*/ 455 w 476"/>
                    <a:gd name="T11" fmla="*/ 21 h 83"/>
                    <a:gd name="T12" fmla="*/ 447 w 476"/>
                    <a:gd name="T13" fmla="*/ 13 h 83"/>
                    <a:gd name="T14" fmla="*/ 435 w 476"/>
                    <a:gd name="T15" fmla="*/ 4 h 83"/>
                    <a:gd name="T16" fmla="*/ 422 w 476"/>
                    <a:gd name="T17" fmla="*/ 0 h 83"/>
                    <a:gd name="T18" fmla="*/ 406 w 476"/>
                    <a:gd name="T19" fmla="*/ 0 h 83"/>
                    <a:gd name="T20" fmla="*/ 70 w 476"/>
                    <a:gd name="T21" fmla="*/ 0 h 83"/>
                    <a:gd name="T22" fmla="*/ 70 w 476"/>
                    <a:gd name="T23" fmla="*/ 0 h 83"/>
                    <a:gd name="T24" fmla="*/ 54 w 476"/>
                    <a:gd name="T25" fmla="*/ 0 h 83"/>
                    <a:gd name="T26" fmla="*/ 41 w 476"/>
                    <a:gd name="T27" fmla="*/ 4 h 83"/>
                    <a:gd name="T28" fmla="*/ 29 w 476"/>
                    <a:gd name="T29" fmla="*/ 13 h 83"/>
                    <a:gd name="T30" fmla="*/ 21 w 476"/>
                    <a:gd name="T31" fmla="*/ 21 h 83"/>
                    <a:gd name="T32" fmla="*/ 12 w 476"/>
                    <a:gd name="T33" fmla="*/ 29 h 83"/>
                    <a:gd name="T34" fmla="*/ 4 w 476"/>
                    <a:gd name="T35" fmla="*/ 41 h 83"/>
                    <a:gd name="T36" fmla="*/ 0 w 476"/>
                    <a:gd name="T37" fmla="*/ 54 h 83"/>
                    <a:gd name="T38" fmla="*/ 0 w 476"/>
                    <a:gd name="T39" fmla="*/ 70 h 83"/>
                    <a:gd name="T40" fmla="*/ 0 w 476"/>
                    <a:gd name="T41" fmla="*/ 70 h 83"/>
                    <a:gd name="T42" fmla="*/ 0 w 476"/>
                    <a:gd name="T43" fmla="*/ 83 h 83"/>
                    <a:gd name="T44" fmla="*/ 476 w 476"/>
                    <a:gd name="T45" fmla="*/ 83 h 83"/>
                    <a:gd name="T46" fmla="*/ 476 w 476"/>
                    <a:gd name="T47" fmla="*/ 83 h 83"/>
                    <a:gd name="T48" fmla="*/ 476 w 476"/>
                    <a:gd name="T49" fmla="*/ 70 h 83"/>
                    <a:gd name="T50" fmla="*/ 476 w 476"/>
                    <a:gd name="T51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6" h="83">
                      <a:moveTo>
                        <a:pt x="476" y="70"/>
                      </a:moveTo>
                      <a:lnTo>
                        <a:pt x="476" y="70"/>
                      </a:lnTo>
                      <a:lnTo>
                        <a:pt x="476" y="54"/>
                      </a:lnTo>
                      <a:lnTo>
                        <a:pt x="472" y="41"/>
                      </a:lnTo>
                      <a:lnTo>
                        <a:pt x="464" y="29"/>
                      </a:lnTo>
                      <a:lnTo>
                        <a:pt x="455" y="21"/>
                      </a:lnTo>
                      <a:lnTo>
                        <a:pt x="447" y="13"/>
                      </a:lnTo>
                      <a:lnTo>
                        <a:pt x="435" y="4"/>
                      </a:lnTo>
                      <a:lnTo>
                        <a:pt x="422" y="0"/>
                      </a:lnTo>
                      <a:lnTo>
                        <a:pt x="406" y="0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4" y="0"/>
                      </a:lnTo>
                      <a:lnTo>
                        <a:pt x="41" y="4"/>
                      </a:lnTo>
                      <a:lnTo>
                        <a:pt x="29" y="13"/>
                      </a:lnTo>
                      <a:lnTo>
                        <a:pt x="21" y="21"/>
                      </a:lnTo>
                      <a:lnTo>
                        <a:pt x="12" y="29"/>
                      </a:lnTo>
                      <a:lnTo>
                        <a:pt x="4" y="41"/>
                      </a:lnTo>
                      <a:lnTo>
                        <a:pt x="0" y="54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83"/>
                      </a:lnTo>
                      <a:lnTo>
                        <a:pt x="476" y="83"/>
                      </a:lnTo>
                      <a:lnTo>
                        <a:pt x="476" y="83"/>
                      </a:lnTo>
                      <a:lnTo>
                        <a:pt x="476" y="70"/>
                      </a:lnTo>
                      <a:lnTo>
                        <a:pt x="476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 flipH="1">
                <a:off x="7644735" y="3411133"/>
                <a:ext cx="341236" cy="337433"/>
                <a:chOff x="5165623" y="1011228"/>
                <a:chExt cx="286086" cy="282898"/>
              </a:xfrm>
              <a:solidFill>
                <a:srgbClr val="00B0F0"/>
              </a:solidFill>
            </p:grpSpPr>
            <p:sp>
              <p:nvSpPr>
                <p:cNvPr id="87" name="Freeform 10"/>
                <p:cNvSpPr>
                  <a:spLocks noEditPoints="1"/>
                </p:cNvSpPr>
                <p:nvPr/>
              </p:nvSpPr>
              <p:spPr bwMode="auto">
                <a:xfrm>
                  <a:off x="5165623" y="1011228"/>
                  <a:ext cx="286086" cy="282898"/>
                </a:xfrm>
                <a:custGeom>
                  <a:avLst/>
                  <a:gdLst>
                    <a:gd name="T0" fmla="*/ 144 w 152"/>
                    <a:gd name="T1" fmla="*/ 8 h 150"/>
                    <a:gd name="T2" fmla="*/ 120 w 152"/>
                    <a:gd name="T3" fmla="*/ 8 h 150"/>
                    <a:gd name="T4" fmla="*/ 112 w 152"/>
                    <a:gd name="T5" fmla="*/ 0 h 150"/>
                    <a:gd name="T6" fmla="*/ 40 w 152"/>
                    <a:gd name="T7" fmla="*/ 0 h 150"/>
                    <a:gd name="T8" fmla="*/ 32 w 152"/>
                    <a:gd name="T9" fmla="*/ 8 h 150"/>
                    <a:gd name="T10" fmla="*/ 8 w 152"/>
                    <a:gd name="T11" fmla="*/ 8 h 150"/>
                    <a:gd name="T12" fmla="*/ 0 w 152"/>
                    <a:gd name="T13" fmla="*/ 16 h 150"/>
                    <a:gd name="T14" fmla="*/ 8 w 152"/>
                    <a:gd name="T15" fmla="*/ 24 h 150"/>
                    <a:gd name="T16" fmla="*/ 8 w 152"/>
                    <a:gd name="T17" fmla="*/ 108 h 150"/>
                    <a:gd name="T18" fmla="*/ 16 w 152"/>
                    <a:gd name="T19" fmla="*/ 116 h 150"/>
                    <a:gd name="T20" fmla="*/ 57 w 152"/>
                    <a:gd name="T21" fmla="*/ 116 h 150"/>
                    <a:gd name="T22" fmla="*/ 37 w 152"/>
                    <a:gd name="T23" fmla="*/ 136 h 150"/>
                    <a:gd name="T24" fmla="*/ 37 w 152"/>
                    <a:gd name="T25" fmla="*/ 147 h 150"/>
                    <a:gd name="T26" fmla="*/ 48 w 152"/>
                    <a:gd name="T27" fmla="*/ 147 h 150"/>
                    <a:gd name="T28" fmla="*/ 76 w 152"/>
                    <a:gd name="T29" fmla="*/ 119 h 150"/>
                    <a:gd name="T30" fmla="*/ 104 w 152"/>
                    <a:gd name="T31" fmla="*/ 147 h 150"/>
                    <a:gd name="T32" fmla="*/ 115 w 152"/>
                    <a:gd name="T33" fmla="*/ 147 h 150"/>
                    <a:gd name="T34" fmla="*/ 115 w 152"/>
                    <a:gd name="T35" fmla="*/ 136 h 150"/>
                    <a:gd name="T36" fmla="*/ 95 w 152"/>
                    <a:gd name="T37" fmla="*/ 116 h 150"/>
                    <a:gd name="T38" fmla="*/ 136 w 152"/>
                    <a:gd name="T39" fmla="*/ 116 h 150"/>
                    <a:gd name="T40" fmla="*/ 144 w 152"/>
                    <a:gd name="T41" fmla="*/ 108 h 150"/>
                    <a:gd name="T42" fmla="*/ 144 w 152"/>
                    <a:gd name="T43" fmla="*/ 24 h 150"/>
                    <a:gd name="T44" fmla="*/ 152 w 152"/>
                    <a:gd name="T45" fmla="*/ 16 h 150"/>
                    <a:gd name="T46" fmla="*/ 144 w 152"/>
                    <a:gd name="T47" fmla="*/ 8 h 150"/>
                    <a:gd name="T48" fmla="*/ 136 w 152"/>
                    <a:gd name="T49" fmla="*/ 31 h 150"/>
                    <a:gd name="T50" fmla="*/ 136 w 152"/>
                    <a:gd name="T51" fmla="*/ 101 h 150"/>
                    <a:gd name="T52" fmla="*/ 129 w 152"/>
                    <a:gd name="T53" fmla="*/ 108 h 150"/>
                    <a:gd name="T54" fmla="*/ 23 w 152"/>
                    <a:gd name="T55" fmla="*/ 108 h 150"/>
                    <a:gd name="T56" fmla="*/ 16 w 152"/>
                    <a:gd name="T57" fmla="*/ 101 h 150"/>
                    <a:gd name="T58" fmla="*/ 16 w 152"/>
                    <a:gd name="T59" fmla="*/ 31 h 150"/>
                    <a:gd name="T60" fmla="*/ 23 w 152"/>
                    <a:gd name="T61" fmla="*/ 24 h 150"/>
                    <a:gd name="T62" fmla="*/ 129 w 152"/>
                    <a:gd name="T63" fmla="*/ 24 h 150"/>
                    <a:gd name="T64" fmla="*/ 136 w 152"/>
                    <a:gd name="T65" fmla="*/ 31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2" h="150">
                      <a:moveTo>
                        <a:pt x="144" y="8"/>
                      </a:move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0" y="4"/>
                        <a:pt x="116" y="0"/>
                        <a:pt x="112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4" y="8"/>
                        <a:pt x="0" y="12"/>
                        <a:pt x="0" y="16"/>
                      </a:cubicBezTo>
                      <a:cubicBezTo>
                        <a:pt x="0" y="20"/>
                        <a:pt x="4" y="24"/>
                        <a:pt x="8" y="24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8" y="112"/>
                        <a:pt x="12" y="116"/>
                        <a:pt x="16" y="116"/>
                      </a:cubicBezTo>
                      <a:cubicBezTo>
                        <a:pt x="57" y="116"/>
                        <a:pt x="57" y="116"/>
                        <a:pt x="57" y="116"/>
                      </a:cubicBezTo>
                      <a:cubicBezTo>
                        <a:pt x="37" y="136"/>
                        <a:pt x="37" y="136"/>
                        <a:pt x="37" y="136"/>
                      </a:cubicBezTo>
                      <a:cubicBezTo>
                        <a:pt x="34" y="139"/>
                        <a:pt x="34" y="144"/>
                        <a:pt x="37" y="147"/>
                      </a:cubicBezTo>
                      <a:cubicBezTo>
                        <a:pt x="40" y="150"/>
                        <a:pt x="45" y="150"/>
                        <a:pt x="48" y="147"/>
                      </a:cubicBezTo>
                      <a:cubicBezTo>
                        <a:pt x="76" y="119"/>
                        <a:pt x="76" y="119"/>
                        <a:pt x="76" y="119"/>
                      </a:cubicBezTo>
                      <a:cubicBezTo>
                        <a:pt x="104" y="147"/>
                        <a:pt x="104" y="147"/>
                        <a:pt x="104" y="147"/>
                      </a:cubicBezTo>
                      <a:cubicBezTo>
                        <a:pt x="107" y="150"/>
                        <a:pt x="112" y="150"/>
                        <a:pt x="115" y="147"/>
                      </a:cubicBezTo>
                      <a:cubicBezTo>
                        <a:pt x="118" y="144"/>
                        <a:pt x="118" y="139"/>
                        <a:pt x="115" y="136"/>
                      </a:cubicBezTo>
                      <a:cubicBezTo>
                        <a:pt x="95" y="116"/>
                        <a:pt x="95" y="116"/>
                        <a:pt x="95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40" y="116"/>
                        <a:pt x="144" y="112"/>
                        <a:pt x="144" y="108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8" y="24"/>
                        <a:pt x="152" y="20"/>
                        <a:pt x="152" y="16"/>
                      </a:cubicBezTo>
                      <a:cubicBezTo>
                        <a:pt x="152" y="12"/>
                        <a:pt x="148" y="8"/>
                        <a:pt x="144" y="8"/>
                      </a:cubicBezTo>
                      <a:close/>
                      <a:moveTo>
                        <a:pt x="136" y="31"/>
                      </a:move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36" y="105"/>
                        <a:pt x="133" y="108"/>
                        <a:pt x="129" y="108"/>
                      </a:cubicBezTo>
                      <a:cubicBezTo>
                        <a:pt x="23" y="108"/>
                        <a:pt x="23" y="108"/>
                        <a:pt x="23" y="108"/>
                      </a:cubicBezTo>
                      <a:cubicBezTo>
                        <a:pt x="19" y="108"/>
                        <a:pt x="16" y="105"/>
                        <a:pt x="16" y="10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27"/>
                        <a:pt x="19" y="24"/>
                        <a:pt x="23" y="24"/>
                      </a:cubicBezTo>
                      <a:cubicBezTo>
                        <a:pt x="129" y="24"/>
                        <a:pt x="129" y="24"/>
                        <a:pt x="129" y="24"/>
                      </a:cubicBezTo>
                      <a:cubicBezTo>
                        <a:pt x="133" y="24"/>
                        <a:pt x="136" y="27"/>
                        <a:pt x="136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11"/>
                <p:cNvSpPr>
                  <a:spLocks/>
                </p:cNvSpPr>
                <p:nvPr/>
              </p:nvSpPr>
              <p:spPr bwMode="auto">
                <a:xfrm>
                  <a:off x="5248500" y="1109246"/>
                  <a:ext cx="30282" cy="90049"/>
                </a:xfrm>
                <a:custGeom>
                  <a:avLst/>
                  <a:gdLst>
                    <a:gd name="T0" fmla="*/ 8 w 16"/>
                    <a:gd name="T1" fmla="*/ 48 h 48"/>
                    <a:gd name="T2" fmla="*/ 16 w 16"/>
                    <a:gd name="T3" fmla="*/ 40 h 48"/>
                    <a:gd name="T4" fmla="*/ 16 w 16"/>
                    <a:gd name="T5" fmla="*/ 8 h 48"/>
                    <a:gd name="T6" fmla="*/ 8 w 16"/>
                    <a:gd name="T7" fmla="*/ 0 h 48"/>
                    <a:gd name="T8" fmla="*/ 0 w 16"/>
                    <a:gd name="T9" fmla="*/ 8 h 48"/>
                    <a:gd name="T10" fmla="*/ 0 w 16"/>
                    <a:gd name="T11" fmla="*/ 40 h 48"/>
                    <a:gd name="T12" fmla="*/ 8 w 16"/>
                    <a:gd name="T1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8">
                      <a:moveTo>
                        <a:pt x="8" y="48"/>
                      </a:moveTo>
                      <a:cubicBezTo>
                        <a:pt x="12" y="48"/>
                        <a:pt x="16" y="44"/>
                        <a:pt x="16" y="40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Freeform 12"/>
                <p:cNvSpPr>
                  <a:spLocks/>
                </p:cNvSpPr>
                <p:nvPr/>
              </p:nvSpPr>
              <p:spPr bwMode="auto">
                <a:xfrm>
                  <a:off x="5293923" y="1078964"/>
                  <a:ext cx="29485" cy="120331"/>
                </a:xfrm>
                <a:custGeom>
                  <a:avLst/>
                  <a:gdLst>
                    <a:gd name="T0" fmla="*/ 8 w 16"/>
                    <a:gd name="T1" fmla="*/ 64 h 64"/>
                    <a:gd name="T2" fmla="*/ 16 w 16"/>
                    <a:gd name="T3" fmla="*/ 56 h 64"/>
                    <a:gd name="T4" fmla="*/ 16 w 16"/>
                    <a:gd name="T5" fmla="*/ 8 h 64"/>
                    <a:gd name="T6" fmla="*/ 8 w 16"/>
                    <a:gd name="T7" fmla="*/ 0 h 64"/>
                    <a:gd name="T8" fmla="*/ 0 w 16"/>
                    <a:gd name="T9" fmla="*/ 8 h 64"/>
                    <a:gd name="T10" fmla="*/ 0 w 16"/>
                    <a:gd name="T11" fmla="*/ 56 h 64"/>
                    <a:gd name="T12" fmla="*/ 8 w 16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64">
                      <a:moveTo>
                        <a:pt x="8" y="64"/>
                      </a:moveTo>
                      <a:cubicBezTo>
                        <a:pt x="12" y="64"/>
                        <a:pt x="16" y="60"/>
                        <a:pt x="16" y="56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13"/>
                <p:cNvSpPr>
                  <a:spLocks/>
                </p:cNvSpPr>
                <p:nvPr/>
              </p:nvSpPr>
              <p:spPr bwMode="auto">
                <a:xfrm>
                  <a:off x="5338549" y="1131559"/>
                  <a:ext cx="30282" cy="67736"/>
                </a:xfrm>
                <a:custGeom>
                  <a:avLst/>
                  <a:gdLst>
                    <a:gd name="T0" fmla="*/ 8 w 16"/>
                    <a:gd name="T1" fmla="*/ 36 h 36"/>
                    <a:gd name="T2" fmla="*/ 16 w 16"/>
                    <a:gd name="T3" fmla="*/ 28 h 36"/>
                    <a:gd name="T4" fmla="*/ 16 w 16"/>
                    <a:gd name="T5" fmla="*/ 8 h 36"/>
                    <a:gd name="T6" fmla="*/ 8 w 16"/>
                    <a:gd name="T7" fmla="*/ 0 h 36"/>
                    <a:gd name="T8" fmla="*/ 0 w 16"/>
                    <a:gd name="T9" fmla="*/ 8 h 36"/>
                    <a:gd name="T10" fmla="*/ 0 w 16"/>
                    <a:gd name="T11" fmla="*/ 28 h 36"/>
                    <a:gd name="T12" fmla="*/ 8 w 16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6">
                      <a:moveTo>
                        <a:pt x="8" y="36"/>
                      </a:moveTo>
                      <a:cubicBezTo>
                        <a:pt x="12" y="36"/>
                        <a:pt x="16" y="32"/>
                        <a:pt x="16" y="28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2"/>
                        <a:pt x="4" y="36"/>
                        <a:pt x="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 flipH="1">
                <a:off x="7294296" y="3936909"/>
                <a:ext cx="373140" cy="273709"/>
                <a:chOff x="7112347" y="2769898"/>
                <a:chExt cx="547269" cy="401438"/>
              </a:xfrm>
              <a:solidFill>
                <a:srgbClr val="00B0F0"/>
              </a:solidFill>
            </p:grpSpPr>
            <p:sp>
              <p:nvSpPr>
                <p:cNvPr id="84" name="Freeform 211"/>
                <p:cNvSpPr>
                  <a:spLocks/>
                </p:cNvSpPr>
                <p:nvPr/>
              </p:nvSpPr>
              <p:spPr bwMode="auto">
                <a:xfrm>
                  <a:off x="7217723" y="2914484"/>
                  <a:ext cx="336519" cy="136082"/>
                </a:xfrm>
                <a:custGeom>
                  <a:avLst/>
                  <a:gdLst>
                    <a:gd name="T0" fmla="*/ 42 w 84"/>
                    <a:gd name="T1" fmla="*/ 0 h 34"/>
                    <a:gd name="T2" fmla="*/ 0 w 84"/>
                    <a:gd name="T3" fmla="*/ 21 h 34"/>
                    <a:gd name="T4" fmla="*/ 12 w 84"/>
                    <a:gd name="T5" fmla="*/ 34 h 34"/>
                    <a:gd name="T6" fmla="*/ 42 w 84"/>
                    <a:gd name="T7" fmla="*/ 18 h 34"/>
                    <a:gd name="T8" fmla="*/ 72 w 84"/>
                    <a:gd name="T9" fmla="*/ 34 h 34"/>
                    <a:gd name="T10" fmla="*/ 84 w 84"/>
                    <a:gd name="T11" fmla="*/ 21 h 34"/>
                    <a:gd name="T12" fmla="*/ 42 w 84"/>
                    <a:gd name="T1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" h="34">
                      <a:moveTo>
                        <a:pt x="42" y="0"/>
                      </a:moveTo>
                      <a:cubicBezTo>
                        <a:pt x="25" y="0"/>
                        <a:pt x="9" y="8"/>
                        <a:pt x="0" y="21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9" y="25"/>
                        <a:pt x="30" y="18"/>
                        <a:pt x="42" y="18"/>
                      </a:cubicBezTo>
                      <a:cubicBezTo>
                        <a:pt x="54" y="18"/>
                        <a:pt x="65" y="25"/>
                        <a:pt x="72" y="34"/>
                      </a:cubicBezTo>
                      <a:cubicBezTo>
                        <a:pt x="84" y="21"/>
                        <a:pt x="84" y="21"/>
                        <a:pt x="84" y="21"/>
                      </a:cubicBezTo>
                      <a:cubicBezTo>
                        <a:pt x="75" y="8"/>
                        <a:pt x="59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212"/>
                <p:cNvSpPr>
                  <a:spLocks/>
                </p:cNvSpPr>
                <p:nvPr/>
              </p:nvSpPr>
              <p:spPr bwMode="auto">
                <a:xfrm>
                  <a:off x="7112347" y="2769898"/>
                  <a:ext cx="547269" cy="176905"/>
                </a:xfrm>
                <a:custGeom>
                  <a:avLst/>
                  <a:gdLst>
                    <a:gd name="T0" fmla="*/ 68 w 136"/>
                    <a:gd name="T1" fmla="*/ 0 h 44"/>
                    <a:gd name="T2" fmla="*/ 0 w 136"/>
                    <a:gd name="T3" fmla="*/ 32 h 44"/>
                    <a:gd name="T4" fmla="*/ 13 w 136"/>
                    <a:gd name="T5" fmla="*/ 44 h 44"/>
                    <a:gd name="T6" fmla="*/ 68 w 136"/>
                    <a:gd name="T7" fmla="*/ 18 h 44"/>
                    <a:gd name="T8" fmla="*/ 123 w 136"/>
                    <a:gd name="T9" fmla="*/ 44 h 44"/>
                    <a:gd name="T10" fmla="*/ 136 w 136"/>
                    <a:gd name="T11" fmla="*/ 32 h 44"/>
                    <a:gd name="T12" fmla="*/ 68 w 136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44">
                      <a:moveTo>
                        <a:pt x="68" y="0"/>
                      </a:moveTo>
                      <a:cubicBezTo>
                        <a:pt x="41" y="0"/>
                        <a:pt x="16" y="12"/>
                        <a:pt x="0" y="32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26" y="28"/>
                        <a:pt x="46" y="18"/>
                        <a:pt x="68" y="18"/>
                      </a:cubicBezTo>
                      <a:cubicBezTo>
                        <a:pt x="90" y="18"/>
                        <a:pt x="110" y="28"/>
                        <a:pt x="123" y="44"/>
                      </a:cubicBezTo>
                      <a:cubicBezTo>
                        <a:pt x="136" y="32"/>
                        <a:pt x="136" y="32"/>
                        <a:pt x="136" y="32"/>
                      </a:cubicBezTo>
                      <a:cubicBezTo>
                        <a:pt x="120" y="12"/>
                        <a:pt x="95" y="0"/>
                        <a:pt x="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213"/>
                <p:cNvSpPr>
                  <a:spLocks/>
                </p:cNvSpPr>
                <p:nvPr/>
              </p:nvSpPr>
              <p:spPr bwMode="auto">
                <a:xfrm>
                  <a:off x="7317999" y="3059069"/>
                  <a:ext cx="135968" cy="112267"/>
                </a:xfrm>
                <a:custGeom>
                  <a:avLst/>
                  <a:gdLst>
                    <a:gd name="T0" fmla="*/ 17 w 34"/>
                    <a:gd name="T1" fmla="*/ 0 h 28"/>
                    <a:gd name="T2" fmla="*/ 0 w 34"/>
                    <a:gd name="T3" fmla="*/ 11 h 28"/>
                    <a:gd name="T4" fmla="*/ 17 w 34"/>
                    <a:gd name="T5" fmla="*/ 28 h 28"/>
                    <a:gd name="T6" fmla="*/ 34 w 34"/>
                    <a:gd name="T7" fmla="*/ 11 h 28"/>
                    <a:gd name="T8" fmla="*/ 17 w 34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8">
                      <a:moveTo>
                        <a:pt x="17" y="0"/>
                      </a:moveTo>
                      <a:cubicBezTo>
                        <a:pt x="10" y="0"/>
                        <a:pt x="3" y="5"/>
                        <a:pt x="0" y="11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1" y="5"/>
                        <a:pt x="24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 flipH="1">
                <a:off x="7809563" y="3894738"/>
                <a:ext cx="418698" cy="438199"/>
                <a:chOff x="382179" y="2516343"/>
                <a:chExt cx="614088" cy="642689"/>
              </a:xfrm>
              <a:solidFill>
                <a:srgbClr val="00B0F0"/>
              </a:solidFill>
            </p:grpSpPr>
            <p:sp>
              <p:nvSpPr>
                <p:cNvPr id="75" name="Freeform 18"/>
                <p:cNvSpPr>
                  <a:spLocks/>
                </p:cNvSpPr>
                <p:nvPr/>
              </p:nvSpPr>
              <p:spPr bwMode="auto">
                <a:xfrm>
                  <a:off x="575659" y="2682904"/>
                  <a:ext cx="171608" cy="171608"/>
                </a:xfrm>
                <a:custGeom>
                  <a:avLst/>
                  <a:gdLst>
                    <a:gd name="T0" fmla="*/ 102 w 204"/>
                    <a:gd name="T1" fmla="*/ 0 h 204"/>
                    <a:gd name="T2" fmla="*/ 102 w 204"/>
                    <a:gd name="T3" fmla="*/ 0 h 204"/>
                    <a:gd name="T4" fmla="*/ 124 w 204"/>
                    <a:gd name="T5" fmla="*/ 2 h 204"/>
                    <a:gd name="T6" fmla="*/ 142 w 204"/>
                    <a:gd name="T7" fmla="*/ 8 h 204"/>
                    <a:gd name="T8" fmla="*/ 160 w 204"/>
                    <a:gd name="T9" fmla="*/ 18 h 204"/>
                    <a:gd name="T10" fmla="*/ 174 w 204"/>
                    <a:gd name="T11" fmla="*/ 30 h 204"/>
                    <a:gd name="T12" fmla="*/ 188 w 204"/>
                    <a:gd name="T13" fmla="*/ 46 h 204"/>
                    <a:gd name="T14" fmla="*/ 196 w 204"/>
                    <a:gd name="T15" fmla="*/ 62 h 204"/>
                    <a:gd name="T16" fmla="*/ 202 w 204"/>
                    <a:gd name="T17" fmla="*/ 82 h 204"/>
                    <a:gd name="T18" fmla="*/ 204 w 204"/>
                    <a:gd name="T19" fmla="*/ 102 h 204"/>
                    <a:gd name="T20" fmla="*/ 204 w 204"/>
                    <a:gd name="T21" fmla="*/ 102 h 204"/>
                    <a:gd name="T22" fmla="*/ 202 w 204"/>
                    <a:gd name="T23" fmla="*/ 122 h 204"/>
                    <a:gd name="T24" fmla="*/ 196 w 204"/>
                    <a:gd name="T25" fmla="*/ 142 h 204"/>
                    <a:gd name="T26" fmla="*/ 188 w 204"/>
                    <a:gd name="T27" fmla="*/ 160 h 204"/>
                    <a:gd name="T28" fmla="*/ 174 w 204"/>
                    <a:gd name="T29" fmla="*/ 174 h 204"/>
                    <a:gd name="T30" fmla="*/ 160 w 204"/>
                    <a:gd name="T31" fmla="*/ 186 h 204"/>
                    <a:gd name="T32" fmla="*/ 142 w 204"/>
                    <a:gd name="T33" fmla="*/ 196 h 204"/>
                    <a:gd name="T34" fmla="*/ 124 w 204"/>
                    <a:gd name="T35" fmla="*/ 202 h 204"/>
                    <a:gd name="T36" fmla="*/ 102 w 204"/>
                    <a:gd name="T37" fmla="*/ 204 h 204"/>
                    <a:gd name="T38" fmla="*/ 102 w 204"/>
                    <a:gd name="T39" fmla="*/ 204 h 204"/>
                    <a:gd name="T40" fmla="*/ 82 w 204"/>
                    <a:gd name="T41" fmla="*/ 202 h 204"/>
                    <a:gd name="T42" fmla="*/ 64 w 204"/>
                    <a:gd name="T43" fmla="*/ 196 h 204"/>
                    <a:gd name="T44" fmla="*/ 46 w 204"/>
                    <a:gd name="T45" fmla="*/ 186 h 204"/>
                    <a:gd name="T46" fmla="*/ 30 w 204"/>
                    <a:gd name="T47" fmla="*/ 174 h 204"/>
                    <a:gd name="T48" fmla="*/ 18 w 204"/>
                    <a:gd name="T49" fmla="*/ 160 h 204"/>
                    <a:gd name="T50" fmla="*/ 8 w 204"/>
                    <a:gd name="T51" fmla="*/ 142 h 204"/>
                    <a:gd name="T52" fmla="*/ 4 w 204"/>
                    <a:gd name="T53" fmla="*/ 122 h 204"/>
                    <a:gd name="T54" fmla="*/ 0 w 204"/>
                    <a:gd name="T55" fmla="*/ 102 h 204"/>
                    <a:gd name="T56" fmla="*/ 0 w 204"/>
                    <a:gd name="T57" fmla="*/ 102 h 204"/>
                    <a:gd name="T58" fmla="*/ 4 w 204"/>
                    <a:gd name="T59" fmla="*/ 82 h 204"/>
                    <a:gd name="T60" fmla="*/ 8 w 204"/>
                    <a:gd name="T61" fmla="*/ 62 h 204"/>
                    <a:gd name="T62" fmla="*/ 18 w 204"/>
                    <a:gd name="T63" fmla="*/ 46 h 204"/>
                    <a:gd name="T64" fmla="*/ 30 w 204"/>
                    <a:gd name="T65" fmla="*/ 30 h 204"/>
                    <a:gd name="T66" fmla="*/ 46 w 204"/>
                    <a:gd name="T67" fmla="*/ 18 h 204"/>
                    <a:gd name="T68" fmla="*/ 64 w 204"/>
                    <a:gd name="T69" fmla="*/ 8 h 204"/>
                    <a:gd name="T70" fmla="*/ 82 w 204"/>
                    <a:gd name="T71" fmla="*/ 2 h 204"/>
                    <a:gd name="T72" fmla="*/ 102 w 204"/>
                    <a:gd name="T73" fmla="*/ 0 h 204"/>
                    <a:gd name="T74" fmla="*/ 102 w 204"/>
                    <a:gd name="T7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4" h="204">
                      <a:moveTo>
                        <a:pt x="102" y="0"/>
                      </a:moveTo>
                      <a:lnTo>
                        <a:pt x="102" y="0"/>
                      </a:lnTo>
                      <a:lnTo>
                        <a:pt x="124" y="2"/>
                      </a:lnTo>
                      <a:lnTo>
                        <a:pt x="142" y="8"/>
                      </a:lnTo>
                      <a:lnTo>
                        <a:pt x="160" y="18"/>
                      </a:lnTo>
                      <a:lnTo>
                        <a:pt x="174" y="30"/>
                      </a:lnTo>
                      <a:lnTo>
                        <a:pt x="188" y="46"/>
                      </a:lnTo>
                      <a:lnTo>
                        <a:pt x="196" y="62"/>
                      </a:lnTo>
                      <a:lnTo>
                        <a:pt x="202" y="82"/>
                      </a:lnTo>
                      <a:lnTo>
                        <a:pt x="204" y="102"/>
                      </a:lnTo>
                      <a:lnTo>
                        <a:pt x="204" y="102"/>
                      </a:lnTo>
                      <a:lnTo>
                        <a:pt x="202" y="122"/>
                      </a:lnTo>
                      <a:lnTo>
                        <a:pt x="196" y="142"/>
                      </a:lnTo>
                      <a:lnTo>
                        <a:pt x="188" y="160"/>
                      </a:lnTo>
                      <a:lnTo>
                        <a:pt x="174" y="174"/>
                      </a:lnTo>
                      <a:lnTo>
                        <a:pt x="160" y="186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02" y="204"/>
                      </a:lnTo>
                      <a:lnTo>
                        <a:pt x="102" y="204"/>
                      </a:lnTo>
                      <a:lnTo>
                        <a:pt x="82" y="202"/>
                      </a:lnTo>
                      <a:lnTo>
                        <a:pt x="64" y="196"/>
                      </a:lnTo>
                      <a:lnTo>
                        <a:pt x="46" y="186"/>
                      </a:lnTo>
                      <a:lnTo>
                        <a:pt x="30" y="174"/>
                      </a:lnTo>
                      <a:lnTo>
                        <a:pt x="18" y="160"/>
                      </a:lnTo>
                      <a:lnTo>
                        <a:pt x="8" y="142"/>
                      </a:lnTo>
                      <a:lnTo>
                        <a:pt x="4" y="12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4" y="82"/>
                      </a:lnTo>
                      <a:lnTo>
                        <a:pt x="8" y="62"/>
                      </a:lnTo>
                      <a:lnTo>
                        <a:pt x="18" y="46"/>
                      </a:lnTo>
                      <a:lnTo>
                        <a:pt x="30" y="30"/>
                      </a:lnTo>
                      <a:lnTo>
                        <a:pt x="46" y="18"/>
                      </a:lnTo>
                      <a:lnTo>
                        <a:pt x="64" y="8"/>
                      </a:lnTo>
                      <a:lnTo>
                        <a:pt x="82" y="2"/>
                      </a:lnTo>
                      <a:lnTo>
                        <a:pt x="102" y="0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19"/>
                <p:cNvSpPr>
                  <a:spLocks noEditPoints="1"/>
                </p:cNvSpPr>
                <p:nvPr/>
              </p:nvSpPr>
              <p:spPr bwMode="auto">
                <a:xfrm>
                  <a:off x="922240" y="2755248"/>
                  <a:ext cx="74027" cy="72345"/>
                </a:xfrm>
                <a:custGeom>
                  <a:avLst/>
                  <a:gdLst>
                    <a:gd name="T0" fmla="*/ 86 w 88"/>
                    <a:gd name="T1" fmla="*/ 32 h 86"/>
                    <a:gd name="T2" fmla="*/ 78 w 88"/>
                    <a:gd name="T3" fmla="*/ 32 h 86"/>
                    <a:gd name="T4" fmla="*/ 80 w 88"/>
                    <a:gd name="T5" fmla="*/ 18 h 86"/>
                    <a:gd name="T6" fmla="*/ 80 w 88"/>
                    <a:gd name="T7" fmla="*/ 18 h 86"/>
                    <a:gd name="T8" fmla="*/ 70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30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8 w 88"/>
                    <a:gd name="T31" fmla="*/ 18 h 86"/>
                    <a:gd name="T32" fmla="*/ 8 w 88"/>
                    <a:gd name="T33" fmla="*/ 20 h 86"/>
                    <a:gd name="T34" fmla="*/ 2 w 88"/>
                    <a:gd name="T35" fmla="*/ 32 h 86"/>
                    <a:gd name="T36" fmla="*/ 8 w 88"/>
                    <a:gd name="T37" fmla="*/ 36 h 86"/>
                    <a:gd name="T38" fmla="*/ 6 w 88"/>
                    <a:gd name="T39" fmla="*/ 42 h 86"/>
                    <a:gd name="T40" fmla="*/ 0 w 88"/>
                    <a:gd name="T41" fmla="*/ 46 h 86"/>
                    <a:gd name="T42" fmla="*/ 2 w 88"/>
                    <a:gd name="T43" fmla="*/ 58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8 w 88"/>
                    <a:gd name="T51" fmla="*/ 78 h 86"/>
                    <a:gd name="T52" fmla="*/ 24 w 88"/>
                    <a:gd name="T53" fmla="*/ 74 h 86"/>
                    <a:gd name="T54" fmla="*/ 30 w 88"/>
                    <a:gd name="T55" fmla="*/ 78 h 86"/>
                    <a:gd name="T56" fmla="*/ 30 w 88"/>
                    <a:gd name="T57" fmla="*/ 84 h 86"/>
                    <a:gd name="T58" fmla="*/ 34 w 88"/>
                    <a:gd name="T59" fmla="*/ 86 h 86"/>
                    <a:gd name="T60" fmla="*/ 42 w 88"/>
                    <a:gd name="T61" fmla="*/ 86 h 86"/>
                    <a:gd name="T62" fmla="*/ 46 w 88"/>
                    <a:gd name="T63" fmla="*/ 80 h 86"/>
                    <a:gd name="T64" fmla="*/ 52 w 88"/>
                    <a:gd name="T65" fmla="*/ 78 h 86"/>
                    <a:gd name="T66" fmla="*/ 58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2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6 w 88"/>
                    <a:gd name="T89" fmla="*/ 32 h 86"/>
                    <a:gd name="T90" fmla="*/ 54 w 88"/>
                    <a:gd name="T91" fmla="*/ 44 h 86"/>
                    <a:gd name="T92" fmla="*/ 54 w 88"/>
                    <a:gd name="T93" fmla="*/ 46 h 86"/>
                    <a:gd name="T94" fmla="*/ 50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4 h 86"/>
                    <a:gd name="T102" fmla="*/ 32 w 88"/>
                    <a:gd name="T103" fmla="*/ 48 h 86"/>
                    <a:gd name="T104" fmla="*/ 32 w 88"/>
                    <a:gd name="T105" fmla="*/ 44 h 86"/>
                    <a:gd name="T106" fmla="*/ 32 w 88"/>
                    <a:gd name="T107" fmla="*/ 42 h 86"/>
                    <a:gd name="T108" fmla="*/ 36 w 88"/>
                    <a:gd name="T109" fmla="*/ 36 h 86"/>
                    <a:gd name="T110" fmla="*/ 44 w 88"/>
                    <a:gd name="T111" fmla="*/ 34 h 86"/>
                    <a:gd name="T112" fmla="*/ 46 w 88"/>
                    <a:gd name="T113" fmla="*/ 34 h 86"/>
                    <a:gd name="T114" fmla="*/ 50 w 88"/>
                    <a:gd name="T115" fmla="*/ 34 h 86"/>
                    <a:gd name="T116" fmla="*/ 54 w 88"/>
                    <a:gd name="T117" fmla="*/ 40 h 86"/>
                    <a:gd name="T118" fmla="*/ 54 w 88"/>
                    <a:gd name="T119" fmla="*/ 44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6" y="32"/>
                      </a:moveTo>
                      <a:lnTo>
                        <a:pt x="86" y="32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76" y="24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72" y="10"/>
                      </a:lnTo>
                      <a:lnTo>
                        <a:pt x="70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30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8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2" y="30"/>
                      </a:lnTo>
                      <a:lnTo>
                        <a:pt x="2" y="32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30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4" y="86"/>
                      </a:lnTo>
                      <a:lnTo>
                        <a:pt x="34" y="86"/>
                      </a:lnTo>
                      <a:lnTo>
                        <a:pt x="42" y="86"/>
                      </a:lnTo>
                      <a:lnTo>
                        <a:pt x="44" y="86"/>
                      </a:lnTo>
                      <a:lnTo>
                        <a:pt x="46" y="80"/>
                      </a:lnTo>
                      <a:lnTo>
                        <a:pt x="46" y="80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8" y="84"/>
                      </a:lnTo>
                      <a:lnTo>
                        <a:pt x="58" y="84"/>
                      </a:lnTo>
                      <a:lnTo>
                        <a:pt x="68" y="78"/>
                      </a:lnTo>
                      <a:lnTo>
                        <a:pt x="70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78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2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6" y="32"/>
                      </a:lnTo>
                      <a:lnTo>
                        <a:pt x="86" y="32"/>
                      </a:lnTo>
                      <a:close/>
                      <a:moveTo>
                        <a:pt x="54" y="44"/>
                      </a:moveTo>
                      <a:lnTo>
                        <a:pt x="54" y="44"/>
                      </a:lnTo>
                      <a:lnTo>
                        <a:pt x="54" y="46"/>
                      </a:lnTo>
                      <a:lnTo>
                        <a:pt x="54" y="46"/>
                      </a:lnTo>
                      <a:lnTo>
                        <a:pt x="50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4"/>
                      </a:lnTo>
                      <a:lnTo>
                        <a:pt x="34" y="52"/>
                      </a:lnTo>
                      <a:lnTo>
                        <a:pt x="32" y="48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2"/>
                      </a:lnTo>
                      <a:lnTo>
                        <a:pt x="32" y="42"/>
                      </a:lnTo>
                      <a:lnTo>
                        <a:pt x="34" y="38"/>
                      </a:lnTo>
                      <a:lnTo>
                        <a:pt x="36" y="36"/>
                      </a:lnTo>
                      <a:lnTo>
                        <a:pt x="40" y="34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6" y="34"/>
                      </a:lnTo>
                      <a:lnTo>
                        <a:pt x="46" y="34"/>
                      </a:lnTo>
                      <a:lnTo>
                        <a:pt x="50" y="34"/>
                      </a:lnTo>
                      <a:lnTo>
                        <a:pt x="52" y="36"/>
                      </a:lnTo>
                      <a:lnTo>
                        <a:pt x="54" y="40"/>
                      </a:lnTo>
                      <a:lnTo>
                        <a:pt x="54" y="44"/>
                      </a:lnTo>
                      <a:lnTo>
                        <a:pt x="5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Freeform 20"/>
                <p:cNvSpPr>
                  <a:spLocks noEditPoints="1"/>
                </p:cNvSpPr>
                <p:nvPr/>
              </p:nvSpPr>
              <p:spPr bwMode="auto">
                <a:xfrm>
                  <a:off x="811199" y="2602147"/>
                  <a:ext cx="74027" cy="72345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21"/>
                <p:cNvSpPr>
                  <a:spLocks/>
                </p:cNvSpPr>
                <p:nvPr/>
              </p:nvSpPr>
              <p:spPr bwMode="auto">
                <a:xfrm>
                  <a:off x="651368" y="3005931"/>
                  <a:ext cx="18507" cy="18507"/>
                </a:xfrm>
                <a:custGeom>
                  <a:avLst/>
                  <a:gdLst>
                    <a:gd name="T0" fmla="*/ 12 w 22"/>
                    <a:gd name="T1" fmla="*/ 0 h 22"/>
                    <a:gd name="T2" fmla="*/ 12 w 22"/>
                    <a:gd name="T3" fmla="*/ 0 h 22"/>
                    <a:gd name="T4" fmla="*/ 10 w 22"/>
                    <a:gd name="T5" fmla="*/ 0 h 22"/>
                    <a:gd name="T6" fmla="*/ 10 w 22"/>
                    <a:gd name="T7" fmla="*/ 0 h 22"/>
                    <a:gd name="T8" fmla="*/ 4 w 22"/>
                    <a:gd name="T9" fmla="*/ 2 h 22"/>
                    <a:gd name="T10" fmla="*/ 0 w 22"/>
                    <a:gd name="T11" fmla="*/ 4 h 22"/>
                    <a:gd name="T12" fmla="*/ 0 w 22"/>
                    <a:gd name="T13" fmla="*/ 8 h 22"/>
                    <a:gd name="T14" fmla="*/ 0 w 22"/>
                    <a:gd name="T15" fmla="*/ 8 h 22"/>
                    <a:gd name="T16" fmla="*/ 0 w 22"/>
                    <a:gd name="T17" fmla="*/ 10 h 22"/>
                    <a:gd name="T18" fmla="*/ 0 w 22"/>
                    <a:gd name="T19" fmla="*/ 10 h 22"/>
                    <a:gd name="T20" fmla="*/ 2 w 22"/>
                    <a:gd name="T21" fmla="*/ 18 h 22"/>
                    <a:gd name="T22" fmla="*/ 4 w 22"/>
                    <a:gd name="T23" fmla="*/ 20 h 22"/>
                    <a:gd name="T24" fmla="*/ 8 w 22"/>
                    <a:gd name="T25" fmla="*/ 22 h 22"/>
                    <a:gd name="T26" fmla="*/ 8 w 22"/>
                    <a:gd name="T27" fmla="*/ 22 h 22"/>
                    <a:gd name="T28" fmla="*/ 10 w 22"/>
                    <a:gd name="T29" fmla="*/ 22 h 22"/>
                    <a:gd name="T30" fmla="*/ 10 w 22"/>
                    <a:gd name="T31" fmla="*/ 22 h 22"/>
                    <a:gd name="T32" fmla="*/ 18 w 22"/>
                    <a:gd name="T33" fmla="*/ 20 h 22"/>
                    <a:gd name="T34" fmla="*/ 20 w 22"/>
                    <a:gd name="T35" fmla="*/ 16 h 22"/>
                    <a:gd name="T36" fmla="*/ 22 w 22"/>
                    <a:gd name="T37" fmla="*/ 14 h 22"/>
                    <a:gd name="T38" fmla="*/ 22 w 22"/>
                    <a:gd name="T39" fmla="*/ 14 h 22"/>
                    <a:gd name="T40" fmla="*/ 22 w 22"/>
                    <a:gd name="T41" fmla="*/ 10 h 22"/>
                    <a:gd name="T42" fmla="*/ 22 w 22"/>
                    <a:gd name="T43" fmla="*/ 10 h 22"/>
                    <a:gd name="T44" fmla="*/ 20 w 22"/>
                    <a:gd name="T45" fmla="*/ 6 h 22"/>
                    <a:gd name="T46" fmla="*/ 18 w 22"/>
                    <a:gd name="T47" fmla="*/ 4 h 22"/>
                    <a:gd name="T48" fmla="*/ 12 w 22"/>
                    <a:gd name="T49" fmla="*/ 0 h 22"/>
                    <a:gd name="T50" fmla="*/ 12 w 22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2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20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22"/>
                <p:cNvSpPr>
                  <a:spLocks noEditPoints="1"/>
                </p:cNvSpPr>
                <p:nvPr/>
              </p:nvSpPr>
              <p:spPr bwMode="auto">
                <a:xfrm>
                  <a:off x="382179" y="2861242"/>
                  <a:ext cx="592216" cy="297790"/>
                </a:xfrm>
                <a:custGeom>
                  <a:avLst/>
                  <a:gdLst>
                    <a:gd name="T0" fmla="*/ 676 w 704"/>
                    <a:gd name="T1" fmla="*/ 2 h 354"/>
                    <a:gd name="T2" fmla="*/ 650 w 704"/>
                    <a:gd name="T3" fmla="*/ 2 h 354"/>
                    <a:gd name="T4" fmla="*/ 630 w 704"/>
                    <a:gd name="T5" fmla="*/ 16 h 354"/>
                    <a:gd name="T6" fmla="*/ 538 w 704"/>
                    <a:gd name="T7" fmla="*/ 180 h 354"/>
                    <a:gd name="T8" fmla="*/ 482 w 704"/>
                    <a:gd name="T9" fmla="*/ 86 h 354"/>
                    <a:gd name="T10" fmla="*/ 426 w 704"/>
                    <a:gd name="T11" fmla="*/ 32 h 354"/>
                    <a:gd name="T12" fmla="*/ 384 w 704"/>
                    <a:gd name="T13" fmla="*/ 10 h 354"/>
                    <a:gd name="T14" fmla="*/ 332 w 704"/>
                    <a:gd name="T15" fmla="*/ 0 h 354"/>
                    <a:gd name="T16" fmla="*/ 296 w 704"/>
                    <a:gd name="T17" fmla="*/ 4 h 354"/>
                    <a:gd name="T18" fmla="*/ 250 w 704"/>
                    <a:gd name="T19" fmla="*/ 22 h 354"/>
                    <a:gd name="T20" fmla="*/ 196 w 704"/>
                    <a:gd name="T21" fmla="*/ 66 h 354"/>
                    <a:gd name="T22" fmla="*/ 114 w 704"/>
                    <a:gd name="T23" fmla="*/ 200 h 354"/>
                    <a:gd name="T24" fmla="*/ 72 w 704"/>
                    <a:gd name="T25" fmla="*/ 162 h 354"/>
                    <a:gd name="T26" fmla="*/ 50 w 704"/>
                    <a:gd name="T27" fmla="*/ 152 h 354"/>
                    <a:gd name="T28" fmla="*/ 26 w 704"/>
                    <a:gd name="T29" fmla="*/ 154 h 354"/>
                    <a:gd name="T30" fmla="*/ 12 w 704"/>
                    <a:gd name="T31" fmla="*/ 162 h 354"/>
                    <a:gd name="T32" fmla="*/ 0 w 704"/>
                    <a:gd name="T33" fmla="*/ 186 h 354"/>
                    <a:gd name="T34" fmla="*/ 4 w 704"/>
                    <a:gd name="T35" fmla="*/ 210 h 354"/>
                    <a:gd name="T36" fmla="*/ 124 w 704"/>
                    <a:gd name="T37" fmla="*/ 324 h 354"/>
                    <a:gd name="T38" fmla="*/ 134 w 704"/>
                    <a:gd name="T39" fmla="*/ 328 h 354"/>
                    <a:gd name="T40" fmla="*/ 204 w 704"/>
                    <a:gd name="T41" fmla="*/ 214 h 354"/>
                    <a:gd name="T42" fmla="*/ 204 w 704"/>
                    <a:gd name="T43" fmla="*/ 354 h 354"/>
                    <a:gd name="T44" fmla="*/ 460 w 704"/>
                    <a:gd name="T45" fmla="*/ 218 h 354"/>
                    <a:gd name="T46" fmla="*/ 518 w 704"/>
                    <a:gd name="T47" fmla="*/ 320 h 354"/>
                    <a:gd name="T48" fmla="*/ 532 w 704"/>
                    <a:gd name="T49" fmla="*/ 330 h 354"/>
                    <a:gd name="T50" fmla="*/ 550 w 704"/>
                    <a:gd name="T51" fmla="*/ 328 h 354"/>
                    <a:gd name="T52" fmla="*/ 700 w 704"/>
                    <a:gd name="T53" fmla="*/ 64 h 354"/>
                    <a:gd name="T54" fmla="*/ 704 w 704"/>
                    <a:gd name="T55" fmla="*/ 48 h 354"/>
                    <a:gd name="T56" fmla="*/ 700 w 704"/>
                    <a:gd name="T57" fmla="*/ 24 h 354"/>
                    <a:gd name="T58" fmla="*/ 684 w 704"/>
                    <a:gd name="T59" fmla="*/ 6 h 354"/>
                    <a:gd name="T60" fmla="*/ 374 w 704"/>
                    <a:gd name="T61" fmla="*/ 184 h 354"/>
                    <a:gd name="T62" fmla="*/ 366 w 704"/>
                    <a:gd name="T63" fmla="*/ 190 h 354"/>
                    <a:gd name="T64" fmla="*/ 370 w 704"/>
                    <a:gd name="T65" fmla="*/ 198 h 354"/>
                    <a:gd name="T66" fmla="*/ 364 w 704"/>
                    <a:gd name="T67" fmla="*/ 208 h 354"/>
                    <a:gd name="T68" fmla="*/ 358 w 704"/>
                    <a:gd name="T69" fmla="*/ 206 h 354"/>
                    <a:gd name="T70" fmla="*/ 354 w 704"/>
                    <a:gd name="T71" fmla="*/ 218 h 354"/>
                    <a:gd name="T72" fmla="*/ 342 w 704"/>
                    <a:gd name="T73" fmla="*/ 224 h 354"/>
                    <a:gd name="T74" fmla="*/ 332 w 704"/>
                    <a:gd name="T75" fmla="*/ 218 h 354"/>
                    <a:gd name="T76" fmla="*/ 328 w 704"/>
                    <a:gd name="T77" fmla="*/ 226 h 354"/>
                    <a:gd name="T78" fmla="*/ 316 w 704"/>
                    <a:gd name="T79" fmla="*/ 224 h 354"/>
                    <a:gd name="T80" fmla="*/ 316 w 704"/>
                    <a:gd name="T81" fmla="*/ 218 h 354"/>
                    <a:gd name="T82" fmla="*/ 304 w 704"/>
                    <a:gd name="T83" fmla="*/ 218 h 354"/>
                    <a:gd name="T84" fmla="*/ 294 w 704"/>
                    <a:gd name="T85" fmla="*/ 208 h 354"/>
                    <a:gd name="T86" fmla="*/ 294 w 704"/>
                    <a:gd name="T87" fmla="*/ 198 h 354"/>
                    <a:gd name="T88" fmla="*/ 288 w 704"/>
                    <a:gd name="T89" fmla="*/ 196 h 354"/>
                    <a:gd name="T90" fmla="*/ 292 w 704"/>
                    <a:gd name="T91" fmla="*/ 182 h 354"/>
                    <a:gd name="T92" fmla="*/ 292 w 704"/>
                    <a:gd name="T93" fmla="*/ 174 h 354"/>
                    <a:gd name="T94" fmla="*/ 288 w 704"/>
                    <a:gd name="T95" fmla="*/ 170 h 354"/>
                    <a:gd name="T96" fmla="*/ 300 w 704"/>
                    <a:gd name="T97" fmla="*/ 160 h 354"/>
                    <a:gd name="T98" fmla="*/ 304 w 704"/>
                    <a:gd name="T99" fmla="*/ 148 h 354"/>
                    <a:gd name="T100" fmla="*/ 314 w 704"/>
                    <a:gd name="T101" fmla="*/ 142 h 354"/>
                    <a:gd name="T102" fmla="*/ 320 w 704"/>
                    <a:gd name="T103" fmla="*/ 148 h 354"/>
                    <a:gd name="T104" fmla="*/ 332 w 704"/>
                    <a:gd name="T105" fmla="*/ 140 h 354"/>
                    <a:gd name="T106" fmla="*/ 340 w 704"/>
                    <a:gd name="T107" fmla="*/ 142 h 354"/>
                    <a:gd name="T108" fmla="*/ 344 w 704"/>
                    <a:gd name="T109" fmla="*/ 148 h 354"/>
                    <a:gd name="T110" fmla="*/ 358 w 704"/>
                    <a:gd name="T111" fmla="*/ 148 h 354"/>
                    <a:gd name="T112" fmla="*/ 366 w 704"/>
                    <a:gd name="T113" fmla="*/ 158 h 354"/>
                    <a:gd name="T114" fmla="*/ 362 w 704"/>
                    <a:gd name="T115" fmla="*/ 164 h 354"/>
                    <a:gd name="T116" fmla="*/ 372 w 704"/>
                    <a:gd name="T117" fmla="*/ 172 h 354"/>
                    <a:gd name="T118" fmla="*/ 374 w 704"/>
                    <a:gd name="T119" fmla="*/ 184 h 354"/>
                    <a:gd name="T120" fmla="*/ 374 w 704"/>
                    <a:gd name="T121" fmla="*/ 18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04" h="354">
                      <a:moveTo>
                        <a:pt x="684" y="6"/>
                      </a:moveTo>
                      <a:lnTo>
                        <a:pt x="684" y="6"/>
                      </a:lnTo>
                      <a:lnTo>
                        <a:pt x="676" y="2"/>
                      </a:lnTo>
                      <a:lnTo>
                        <a:pt x="666" y="0"/>
                      </a:lnTo>
                      <a:lnTo>
                        <a:pt x="658" y="0"/>
                      </a:lnTo>
                      <a:lnTo>
                        <a:pt x="650" y="2"/>
                      </a:lnTo>
                      <a:lnTo>
                        <a:pt x="644" y="6"/>
                      </a:lnTo>
                      <a:lnTo>
                        <a:pt x="636" y="10"/>
                      </a:lnTo>
                      <a:lnTo>
                        <a:pt x="630" y="16"/>
                      </a:lnTo>
                      <a:lnTo>
                        <a:pt x="626" y="22"/>
                      </a:lnTo>
                      <a:lnTo>
                        <a:pt x="538" y="180"/>
                      </a:lnTo>
                      <a:lnTo>
                        <a:pt x="538" y="180"/>
                      </a:lnTo>
                      <a:lnTo>
                        <a:pt x="496" y="106"/>
                      </a:lnTo>
                      <a:lnTo>
                        <a:pt x="496" y="106"/>
                      </a:lnTo>
                      <a:lnTo>
                        <a:pt x="482" y="86"/>
                      </a:lnTo>
                      <a:lnTo>
                        <a:pt x="468" y="68"/>
                      </a:lnTo>
                      <a:lnTo>
                        <a:pt x="450" y="50"/>
                      </a:lnTo>
                      <a:lnTo>
                        <a:pt x="426" y="32"/>
                      </a:lnTo>
                      <a:lnTo>
                        <a:pt x="414" y="22"/>
                      </a:lnTo>
                      <a:lnTo>
                        <a:pt x="400" y="16"/>
                      </a:lnTo>
                      <a:lnTo>
                        <a:pt x="384" y="10"/>
                      </a:lnTo>
                      <a:lnTo>
                        <a:pt x="368" y="4"/>
                      </a:lnTo>
                      <a:lnTo>
                        <a:pt x="352" y="2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14" y="2"/>
                      </a:lnTo>
                      <a:lnTo>
                        <a:pt x="296" y="4"/>
                      </a:lnTo>
                      <a:lnTo>
                        <a:pt x="280" y="8"/>
                      </a:lnTo>
                      <a:lnTo>
                        <a:pt x="264" y="14"/>
                      </a:lnTo>
                      <a:lnTo>
                        <a:pt x="250" y="22"/>
                      </a:lnTo>
                      <a:lnTo>
                        <a:pt x="236" y="30"/>
                      </a:lnTo>
                      <a:lnTo>
                        <a:pt x="214" y="48"/>
                      </a:lnTo>
                      <a:lnTo>
                        <a:pt x="196" y="66"/>
                      </a:lnTo>
                      <a:lnTo>
                        <a:pt x="182" y="84"/>
                      </a:lnTo>
                      <a:lnTo>
                        <a:pt x="168" y="106"/>
                      </a:lnTo>
                      <a:lnTo>
                        <a:pt x="114" y="200"/>
                      </a:lnTo>
                      <a:lnTo>
                        <a:pt x="114" y="200"/>
                      </a:lnTo>
                      <a:lnTo>
                        <a:pt x="72" y="162"/>
                      </a:lnTo>
                      <a:lnTo>
                        <a:pt x="72" y="162"/>
                      </a:lnTo>
                      <a:lnTo>
                        <a:pt x="66" y="156"/>
                      </a:lnTo>
                      <a:lnTo>
                        <a:pt x="58" y="154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4" y="152"/>
                      </a:lnTo>
                      <a:lnTo>
                        <a:pt x="26" y="154"/>
                      </a:lnTo>
                      <a:lnTo>
                        <a:pt x="18" y="158"/>
                      </a:lnTo>
                      <a:lnTo>
                        <a:pt x="12" y="162"/>
                      </a:lnTo>
                      <a:lnTo>
                        <a:pt x="12" y="162"/>
                      </a:lnTo>
                      <a:lnTo>
                        <a:pt x="6" y="170"/>
                      </a:lnTo>
                      <a:lnTo>
                        <a:pt x="2" y="178"/>
                      </a:lnTo>
                      <a:lnTo>
                        <a:pt x="0" y="186"/>
                      </a:lnTo>
                      <a:lnTo>
                        <a:pt x="0" y="194"/>
                      </a:lnTo>
                      <a:lnTo>
                        <a:pt x="2" y="202"/>
                      </a:lnTo>
                      <a:lnTo>
                        <a:pt x="4" y="210"/>
                      </a:lnTo>
                      <a:lnTo>
                        <a:pt x="8" y="218"/>
                      </a:lnTo>
                      <a:lnTo>
                        <a:pt x="14" y="224"/>
                      </a:lnTo>
                      <a:lnTo>
                        <a:pt x="124" y="324"/>
                      </a:lnTo>
                      <a:lnTo>
                        <a:pt x="124" y="324"/>
                      </a:lnTo>
                      <a:lnTo>
                        <a:pt x="128" y="328"/>
                      </a:lnTo>
                      <a:lnTo>
                        <a:pt x="134" y="328"/>
                      </a:lnTo>
                      <a:lnTo>
                        <a:pt x="138" y="326"/>
                      </a:lnTo>
                      <a:lnTo>
                        <a:pt x="142" y="322"/>
                      </a:lnTo>
                      <a:lnTo>
                        <a:pt x="204" y="214"/>
                      </a:lnTo>
                      <a:lnTo>
                        <a:pt x="204" y="214"/>
                      </a:lnTo>
                      <a:lnTo>
                        <a:pt x="204" y="354"/>
                      </a:lnTo>
                      <a:lnTo>
                        <a:pt x="204" y="354"/>
                      </a:lnTo>
                      <a:lnTo>
                        <a:pt x="460" y="354"/>
                      </a:lnTo>
                      <a:lnTo>
                        <a:pt x="460" y="354"/>
                      </a:lnTo>
                      <a:lnTo>
                        <a:pt x="460" y="218"/>
                      </a:lnTo>
                      <a:lnTo>
                        <a:pt x="460" y="218"/>
                      </a:lnTo>
                      <a:lnTo>
                        <a:pt x="518" y="320"/>
                      </a:lnTo>
                      <a:lnTo>
                        <a:pt x="518" y="320"/>
                      </a:lnTo>
                      <a:lnTo>
                        <a:pt x="522" y="324"/>
                      </a:lnTo>
                      <a:lnTo>
                        <a:pt x="528" y="328"/>
                      </a:lnTo>
                      <a:lnTo>
                        <a:pt x="532" y="330"/>
                      </a:lnTo>
                      <a:lnTo>
                        <a:pt x="538" y="330"/>
                      </a:lnTo>
                      <a:lnTo>
                        <a:pt x="544" y="330"/>
                      </a:lnTo>
                      <a:lnTo>
                        <a:pt x="550" y="328"/>
                      </a:lnTo>
                      <a:lnTo>
                        <a:pt x="554" y="324"/>
                      </a:lnTo>
                      <a:lnTo>
                        <a:pt x="558" y="318"/>
                      </a:lnTo>
                      <a:lnTo>
                        <a:pt x="700" y="64"/>
                      </a:lnTo>
                      <a:lnTo>
                        <a:pt x="700" y="64"/>
                      </a:lnTo>
                      <a:lnTo>
                        <a:pt x="702" y="56"/>
                      </a:lnTo>
                      <a:lnTo>
                        <a:pt x="704" y="48"/>
                      </a:lnTo>
                      <a:lnTo>
                        <a:pt x="704" y="38"/>
                      </a:lnTo>
                      <a:lnTo>
                        <a:pt x="704" y="30"/>
                      </a:lnTo>
                      <a:lnTo>
                        <a:pt x="700" y="24"/>
                      </a:lnTo>
                      <a:lnTo>
                        <a:pt x="696" y="16"/>
                      </a:lnTo>
                      <a:lnTo>
                        <a:pt x="690" y="10"/>
                      </a:lnTo>
                      <a:lnTo>
                        <a:pt x="684" y="6"/>
                      </a:lnTo>
                      <a:lnTo>
                        <a:pt x="684" y="6"/>
                      </a:lnTo>
                      <a:close/>
                      <a:moveTo>
                        <a:pt x="374" y="184"/>
                      </a:moveTo>
                      <a:lnTo>
                        <a:pt x="374" y="184"/>
                      </a:lnTo>
                      <a:lnTo>
                        <a:pt x="368" y="186"/>
                      </a:lnTo>
                      <a:lnTo>
                        <a:pt x="368" y="186"/>
                      </a:lnTo>
                      <a:lnTo>
                        <a:pt x="366" y="190"/>
                      </a:lnTo>
                      <a:lnTo>
                        <a:pt x="366" y="190"/>
                      </a:lnTo>
                      <a:lnTo>
                        <a:pt x="366" y="194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64" y="208"/>
                      </a:lnTo>
                      <a:lnTo>
                        <a:pt x="364" y="210"/>
                      </a:lnTo>
                      <a:lnTo>
                        <a:pt x="358" y="206"/>
                      </a:lnTo>
                      <a:lnTo>
                        <a:pt x="358" y="206"/>
                      </a:lnTo>
                      <a:lnTo>
                        <a:pt x="352" y="212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42" y="224"/>
                      </a:lnTo>
                      <a:lnTo>
                        <a:pt x="342" y="224"/>
                      </a:lnTo>
                      <a:lnTo>
                        <a:pt x="338" y="218"/>
                      </a:lnTo>
                      <a:lnTo>
                        <a:pt x="338" y="218"/>
                      </a:lnTo>
                      <a:lnTo>
                        <a:pt x="332" y="218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0" y="224"/>
                      </a:lnTo>
                      <a:lnTo>
                        <a:pt x="320" y="224"/>
                      </a:lnTo>
                      <a:lnTo>
                        <a:pt x="316" y="224"/>
                      </a:lnTo>
                      <a:lnTo>
                        <a:pt x="316" y="224"/>
                      </a:lnTo>
                      <a:lnTo>
                        <a:pt x="316" y="218"/>
                      </a:lnTo>
                      <a:lnTo>
                        <a:pt x="316" y="218"/>
                      </a:lnTo>
                      <a:lnTo>
                        <a:pt x="310" y="214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294" y="210"/>
                      </a:lnTo>
                      <a:lnTo>
                        <a:pt x="294" y="208"/>
                      </a:lnTo>
                      <a:lnTo>
                        <a:pt x="298" y="204"/>
                      </a:lnTo>
                      <a:lnTo>
                        <a:pt x="298" y="204"/>
                      </a:lnTo>
                      <a:lnTo>
                        <a:pt x="294" y="198"/>
                      </a:lnTo>
                      <a:lnTo>
                        <a:pt x="288" y="198"/>
                      </a:lnTo>
                      <a:lnTo>
                        <a:pt x="288" y="196"/>
                      </a:lnTo>
                      <a:lnTo>
                        <a:pt x="288" y="196"/>
                      </a:lnTo>
                      <a:lnTo>
                        <a:pt x="286" y="184"/>
                      </a:lnTo>
                      <a:lnTo>
                        <a:pt x="286" y="184"/>
                      </a:lnTo>
                      <a:lnTo>
                        <a:pt x="292" y="182"/>
                      </a:lnTo>
                      <a:lnTo>
                        <a:pt x="292" y="182"/>
                      </a:lnTo>
                      <a:lnTo>
                        <a:pt x="292" y="174"/>
                      </a:lnTo>
                      <a:lnTo>
                        <a:pt x="292" y="174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304" y="154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14" y="142"/>
                      </a:lnTo>
                      <a:lnTo>
                        <a:pt x="316" y="142"/>
                      </a:lnTo>
                      <a:lnTo>
                        <a:pt x="320" y="148"/>
                      </a:lnTo>
                      <a:lnTo>
                        <a:pt x="320" y="148"/>
                      </a:lnTo>
                      <a:lnTo>
                        <a:pt x="328" y="146"/>
                      </a:lnTo>
                      <a:lnTo>
                        <a:pt x="330" y="140"/>
                      </a:lnTo>
                      <a:lnTo>
                        <a:pt x="332" y="140"/>
                      </a:lnTo>
                      <a:lnTo>
                        <a:pt x="332" y="140"/>
                      </a:lnTo>
                      <a:lnTo>
                        <a:pt x="340" y="142"/>
                      </a:lnTo>
                      <a:lnTo>
                        <a:pt x="340" y="142"/>
                      </a:lnTo>
                      <a:lnTo>
                        <a:pt x="344" y="142"/>
                      </a:lnTo>
                      <a:lnTo>
                        <a:pt x="344" y="142"/>
                      </a:lnTo>
                      <a:lnTo>
                        <a:pt x="344" y="148"/>
                      </a:lnTo>
                      <a:lnTo>
                        <a:pt x="344" y="148"/>
                      </a:lnTo>
                      <a:lnTo>
                        <a:pt x="352" y="152"/>
                      </a:lnTo>
                      <a:lnTo>
                        <a:pt x="358" y="148"/>
                      </a:lnTo>
                      <a:lnTo>
                        <a:pt x="358" y="150"/>
                      </a:lnTo>
                      <a:lnTo>
                        <a:pt x="358" y="150"/>
                      </a:lnTo>
                      <a:lnTo>
                        <a:pt x="366" y="158"/>
                      </a:lnTo>
                      <a:lnTo>
                        <a:pt x="366" y="158"/>
                      </a:lnTo>
                      <a:lnTo>
                        <a:pt x="362" y="164"/>
                      </a:lnTo>
                      <a:lnTo>
                        <a:pt x="362" y="164"/>
                      </a:lnTo>
                      <a:lnTo>
                        <a:pt x="366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23"/>
                <p:cNvSpPr>
                  <a:spLocks noEditPoints="1"/>
                </p:cNvSpPr>
                <p:nvPr/>
              </p:nvSpPr>
              <p:spPr bwMode="auto">
                <a:xfrm>
                  <a:off x="407415" y="2736742"/>
                  <a:ext cx="58885" cy="57203"/>
                </a:xfrm>
                <a:custGeom>
                  <a:avLst/>
                  <a:gdLst>
                    <a:gd name="T0" fmla="*/ 68 w 70"/>
                    <a:gd name="T1" fmla="*/ 26 h 68"/>
                    <a:gd name="T2" fmla="*/ 64 w 70"/>
                    <a:gd name="T3" fmla="*/ 24 h 68"/>
                    <a:gd name="T4" fmla="*/ 64 w 70"/>
                    <a:gd name="T5" fmla="*/ 14 h 68"/>
                    <a:gd name="T6" fmla="*/ 64 w 70"/>
                    <a:gd name="T7" fmla="*/ 14 h 68"/>
                    <a:gd name="T8" fmla="*/ 56 w 70"/>
                    <a:gd name="T9" fmla="*/ 6 h 68"/>
                    <a:gd name="T10" fmla="*/ 52 w 70"/>
                    <a:gd name="T11" fmla="*/ 10 h 68"/>
                    <a:gd name="T12" fmla="*/ 46 w 70"/>
                    <a:gd name="T13" fmla="*/ 2 h 68"/>
                    <a:gd name="T14" fmla="*/ 44 w 70"/>
                    <a:gd name="T15" fmla="*/ 2 h 68"/>
                    <a:gd name="T16" fmla="*/ 42 w 70"/>
                    <a:gd name="T17" fmla="*/ 2 h 68"/>
                    <a:gd name="T18" fmla="*/ 34 w 70"/>
                    <a:gd name="T19" fmla="*/ 0 h 68"/>
                    <a:gd name="T20" fmla="*/ 32 w 70"/>
                    <a:gd name="T21" fmla="*/ 6 h 68"/>
                    <a:gd name="T22" fmla="*/ 22 w 70"/>
                    <a:gd name="T23" fmla="*/ 2 h 68"/>
                    <a:gd name="T24" fmla="*/ 22 w 70"/>
                    <a:gd name="T25" fmla="*/ 2 h 68"/>
                    <a:gd name="T26" fmla="*/ 12 w 70"/>
                    <a:gd name="T27" fmla="*/ 6 h 68"/>
                    <a:gd name="T28" fmla="*/ 14 w 70"/>
                    <a:gd name="T29" fmla="*/ 10 h 68"/>
                    <a:gd name="T30" fmla="*/ 4 w 70"/>
                    <a:gd name="T31" fmla="*/ 14 h 68"/>
                    <a:gd name="T32" fmla="*/ 4 w 70"/>
                    <a:gd name="T33" fmla="*/ 14 h 68"/>
                    <a:gd name="T34" fmla="*/ 0 w 70"/>
                    <a:gd name="T35" fmla="*/ 24 h 68"/>
                    <a:gd name="T36" fmla="*/ 4 w 70"/>
                    <a:gd name="T37" fmla="*/ 28 h 68"/>
                    <a:gd name="T38" fmla="*/ 6 w 70"/>
                    <a:gd name="T39" fmla="*/ 34 h 68"/>
                    <a:gd name="T40" fmla="*/ 0 w 70"/>
                    <a:gd name="T41" fmla="*/ 36 h 68"/>
                    <a:gd name="T42" fmla="*/ 2 w 70"/>
                    <a:gd name="T43" fmla="*/ 46 h 68"/>
                    <a:gd name="T44" fmla="*/ 8 w 70"/>
                    <a:gd name="T45" fmla="*/ 46 h 68"/>
                    <a:gd name="T46" fmla="*/ 10 w 70"/>
                    <a:gd name="T47" fmla="*/ 52 h 68"/>
                    <a:gd name="T48" fmla="*/ 6 w 70"/>
                    <a:gd name="T49" fmla="*/ 56 h 68"/>
                    <a:gd name="T50" fmla="*/ 14 w 70"/>
                    <a:gd name="T51" fmla="*/ 64 h 68"/>
                    <a:gd name="T52" fmla="*/ 18 w 70"/>
                    <a:gd name="T53" fmla="*/ 60 h 68"/>
                    <a:gd name="T54" fmla="*/ 24 w 70"/>
                    <a:gd name="T55" fmla="*/ 62 h 68"/>
                    <a:gd name="T56" fmla="*/ 24 w 70"/>
                    <a:gd name="T57" fmla="*/ 68 h 68"/>
                    <a:gd name="T58" fmla="*/ 26 w 70"/>
                    <a:gd name="T59" fmla="*/ 68 h 68"/>
                    <a:gd name="T60" fmla="*/ 34 w 70"/>
                    <a:gd name="T61" fmla="*/ 68 h 68"/>
                    <a:gd name="T62" fmla="*/ 36 w 70"/>
                    <a:gd name="T63" fmla="*/ 64 h 68"/>
                    <a:gd name="T64" fmla="*/ 42 w 70"/>
                    <a:gd name="T65" fmla="*/ 64 h 68"/>
                    <a:gd name="T66" fmla="*/ 46 w 70"/>
                    <a:gd name="T67" fmla="*/ 68 h 68"/>
                    <a:gd name="T68" fmla="*/ 54 w 70"/>
                    <a:gd name="T69" fmla="*/ 64 h 68"/>
                    <a:gd name="T70" fmla="*/ 54 w 70"/>
                    <a:gd name="T71" fmla="*/ 58 h 68"/>
                    <a:gd name="T72" fmla="*/ 58 w 70"/>
                    <a:gd name="T73" fmla="*/ 54 h 68"/>
                    <a:gd name="T74" fmla="*/ 62 w 70"/>
                    <a:gd name="T75" fmla="*/ 56 h 68"/>
                    <a:gd name="T76" fmla="*/ 68 w 70"/>
                    <a:gd name="T77" fmla="*/ 46 h 68"/>
                    <a:gd name="T78" fmla="*/ 64 w 70"/>
                    <a:gd name="T79" fmla="*/ 42 h 68"/>
                    <a:gd name="T80" fmla="*/ 64 w 70"/>
                    <a:gd name="T81" fmla="*/ 40 h 68"/>
                    <a:gd name="T82" fmla="*/ 64 w 70"/>
                    <a:gd name="T83" fmla="*/ 36 h 68"/>
                    <a:gd name="T84" fmla="*/ 70 w 70"/>
                    <a:gd name="T85" fmla="*/ 34 h 68"/>
                    <a:gd name="T86" fmla="*/ 70 w 70"/>
                    <a:gd name="T87" fmla="*/ 34 h 68"/>
                    <a:gd name="T88" fmla="*/ 68 w 70"/>
                    <a:gd name="T89" fmla="*/ 26 h 68"/>
                    <a:gd name="T90" fmla="*/ 44 w 70"/>
                    <a:gd name="T91" fmla="*/ 34 h 68"/>
                    <a:gd name="T92" fmla="*/ 44 w 70"/>
                    <a:gd name="T93" fmla="*/ 36 h 68"/>
                    <a:gd name="T94" fmla="*/ 40 w 70"/>
                    <a:gd name="T95" fmla="*/ 42 h 68"/>
                    <a:gd name="T96" fmla="*/ 36 w 70"/>
                    <a:gd name="T97" fmla="*/ 44 h 68"/>
                    <a:gd name="T98" fmla="*/ 32 w 70"/>
                    <a:gd name="T99" fmla="*/ 44 h 68"/>
                    <a:gd name="T100" fmla="*/ 26 w 70"/>
                    <a:gd name="T101" fmla="*/ 36 h 68"/>
                    <a:gd name="T102" fmla="*/ 26 w 70"/>
                    <a:gd name="T103" fmla="*/ 32 h 68"/>
                    <a:gd name="T104" fmla="*/ 28 w 70"/>
                    <a:gd name="T105" fmla="*/ 28 h 68"/>
                    <a:gd name="T106" fmla="*/ 34 w 70"/>
                    <a:gd name="T107" fmla="*/ 26 h 68"/>
                    <a:gd name="T108" fmla="*/ 36 w 70"/>
                    <a:gd name="T109" fmla="*/ 26 h 68"/>
                    <a:gd name="T110" fmla="*/ 44 w 70"/>
                    <a:gd name="T111" fmla="*/ 3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68">
                      <a:moveTo>
                        <a:pt x="68" y="26"/>
                      </a:moveTo>
                      <a:lnTo>
                        <a:pt x="68" y="2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0" y="18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6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4" y="6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0" y="16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52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14" y="64"/>
                      </a:lnTo>
                      <a:lnTo>
                        <a:pt x="14" y="64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34" y="68"/>
                      </a:lnTo>
                      <a:lnTo>
                        <a:pt x="36" y="68"/>
                      </a:lnTo>
                      <a:lnTo>
                        <a:pt x="36" y="64"/>
                      </a:lnTo>
                      <a:lnTo>
                        <a:pt x="36" y="64"/>
                      </a:lnTo>
                      <a:lnTo>
                        <a:pt x="42" y="64"/>
                      </a:lnTo>
                      <a:lnTo>
                        <a:pt x="44" y="68"/>
                      </a:lnTo>
                      <a:lnTo>
                        <a:pt x="46" y="68"/>
                      </a:lnTo>
                      <a:lnTo>
                        <a:pt x="46" y="68"/>
                      </a:lnTo>
                      <a:lnTo>
                        <a:pt x="54" y="64"/>
                      </a:lnTo>
                      <a:lnTo>
                        <a:pt x="56" y="64"/>
                      </a:lnTo>
                      <a:lnTo>
                        <a:pt x="54" y="58"/>
                      </a:lnTo>
                      <a:lnTo>
                        <a:pt x="54" y="58"/>
                      </a:lnTo>
                      <a:lnTo>
                        <a:pt x="58" y="54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8" y="46"/>
                      </a:lnTo>
                      <a:lnTo>
                        <a:pt x="68" y="46"/>
                      </a:lnTo>
                      <a:lnTo>
                        <a:pt x="64" y="42"/>
                      </a:lnTo>
                      <a:lnTo>
                        <a:pt x="64" y="42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4" y="36"/>
                      </a:lnTo>
                      <a:lnTo>
                        <a:pt x="70" y="36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68" y="26"/>
                      </a:lnTo>
                      <a:lnTo>
                        <a:pt x="68" y="26"/>
                      </a:lnTo>
                      <a:close/>
                      <a:moveTo>
                        <a:pt x="44" y="34"/>
                      </a:moveTo>
                      <a:lnTo>
                        <a:pt x="44" y="34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0" y="42"/>
                      </a:lnTo>
                      <a:lnTo>
                        <a:pt x="36" y="44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28" y="40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8" y="28"/>
                      </a:lnTo>
                      <a:lnTo>
                        <a:pt x="34" y="26"/>
                      </a:lnTo>
                      <a:lnTo>
                        <a:pt x="34" y="26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42" y="28"/>
                      </a:lnTo>
                      <a:lnTo>
                        <a:pt x="44" y="34"/>
                      </a:lnTo>
                      <a:lnTo>
                        <a:pt x="44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24"/>
                <p:cNvSpPr>
                  <a:spLocks noEditPoints="1"/>
                </p:cNvSpPr>
                <p:nvPr/>
              </p:nvSpPr>
              <p:spPr bwMode="auto">
                <a:xfrm>
                  <a:off x="412463" y="2871336"/>
                  <a:ext cx="90851" cy="92534"/>
                </a:xfrm>
                <a:custGeom>
                  <a:avLst/>
                  <a:gdLst>
                    <a:gd name="T0" fmla="*/ 108 w 108"/>
                    <a:gd name="T1" fmla="*/ 40 h 110"/>
                    <a:gd name="T2" fmla="*/ 100 w 108"/>
                    <a:gd name="T3" fmla="*/ 40 h 110"/>
                    <a:gd name="T4" fmla="*/ 100 w 108"/>
                    <a:gd name="T5" fmla="*/ 24 h 110"/>
                    <a:gd name="T6" fmla="*/ 98 w 108"/>
                    <a:gd name="T7" fmla="*/ 24 h 110"/>
                    <a:gd name="T8" fmla="*/ 88 w 108"/>
                    <a:gd name="T9" fmla="*/ 12 h 110"/>
                    <a:gd name="T10" fmla="*/ 82 w 108"/>
                    <a:gd name="T11" fmla="*/ 16 h 110"/>
                    <a:gd name="T12" fmla="*/ 72 w 108"/>
                    <a:gd name="T13" fmla="*/ 12 h 110"/>
                    <a:gd name="T14" fmla="*/ 70 w 108"/>
                    <a:gd name="T15" fmla="*/ 4 h 110"/>
                    <a:gd name="T16" fmla="*/ 68 w 108"/>
                    <a:gd name="T17" fmla="*/ 4 h 110"/>
                    <a:gd name="T18" fmla="*/ 62 w 108"/>
                    <a:gd name="T19" fmla="*/ 2 h 110"/>
                    <a:gd name="T20" fmla="*/ 56 w 108"/>
                    <a:gd name="T21" fmla="*/ 0 h 110"/>
                    <a:gd name="T22" fmla="*/ 54 w 108"/>
                    <a:gd name="T23" fmla="*/ 8 h 110"/>
                    <a:gd name="T24" fmla="*/ 38 w 108"/>
                    <a:gd name="T25" fmla="*/ 4 h 110"/>
                    <a:gd name="T26" fmla="*/ 36 w 108"/>
                    <a:gd name="T27" fmla="*/ 4 h 110"/>
                    <a:gd name="T28" fmla="*/ 22 w 108"/>
                    <a:gd name="T29" fmla="*/ 12 h 110"/>
                    <a:gd name="T30" fmla="*/ 24 w 108"/>
                    <a:gd name="T31" fmla="*/ 20 h 110"/>
                    <a:gd name="T32" fmla="*/ 16 w 108"/>
                    <a:gd name="T33" fmla="*/ 28 h 110"/>
                    <a:gd name="T34" fmla="*/ 8 w 108"/>
                    <a:gd name="T35" fmla="*/ 24 h 110"/>
                    <a:gd name="T36" fmla="*/ 2 w 108"/>
                    <a:gd name="T37" fmla="*/ 38 h 110"/>
                    <a:gd name="T38" fmla="*/ 8 w 108"/>
                    <a:gd name="T39" fmla="*/ 44 h 110"/>
                    <a:gd name="T40" fmla="*/ 8 w 108"/>
                    <a:gd name="T41" fmla="*/ 44 h 110"/>
                    <a:gd name="T42" fmla="*/ 0 w 108"/>
                    <a:gd name="T43" fmla="*/ 56 h 110"/>
                    <a:gd name="T44" fmla="*/ 0 w 108"/>
                    <a:gd name="T45" fmla="*/ 56 h 110"/>
                    <a:gd name="T46" fmla="*/ 2 w 108"/>
                    <a:gd name="T47" fmla="*/ 72 h 110"/>
                    <a:gd name="T48" fmla="*/ 10 w 108"/>
                    <a:gd name="T49" fmla="*/ 74 h 110"/>
                    <a:gd name="T50" fmla="*/ 14 w 108"/>
                    <a:gd name="T51" fmla="*/ 82 h 110"/>
                    <a:gd name="T52" fmla="*/ 10 w 108"/>
                    <a:gd name="T53" fmla="*/ 88 h 110"/>
                    <a:gd name="T54" fmla="*/ 20 w 108"/>
                    <a:gd name="T55" fmla="*/ 100 h 110"/>
                    <a:gd name="T56" fmla="*/ 28 w 108"/>
                    <a:gd name="T57" fmla="*/ 96 h 110"/>
                    <a:gd name="T58" fmla="*/ 36 w 108"/>
                    <a:gd name="T59" fmla="*/ 100 h 110"/>
                    <a:gd name="T60" fmla="*/ 36 w 108"/>
                    <a:gd name="T61" fmla="*/ 108 h 110"/>
                    <a:gd name="T62" fmla="*/ 40 w 108"/>
                    <a:gd name="T63" fmla="*/ 108 h 110"/>
                    <a:gd name="T64" fmla="*/ 52 w 108"/>
                    <a:gd name="T65" fmla="*/ 110 h 110"/>
                    <a:gd name="T66" fmla="*/ 54 w 108"/>
                    <a:gd name="T67" fmla="*/ 102 h 110"/>
                    <a:gd name="T68" fmla="*/ 62 w 108"/>
                    <a:gd name="T69" fmla="*/ 102 h 110"/>
                    <a:gd name="T70" fmla="*/ 68 w 108"/>
                    <a:gd name="T71" fmla="*/ 108 h 110"/>
                    <a:gd name="T72" fmla="*/ 82 w 108"/>
                    <a:gd name="T73" fmla="*/ 102 h 110"/>
                    <a:gd name="T74" fmla="*/ 82 w 108"/>
                    <a:gd name="T75" fmla="*/ 92 h 110"/>
                    <a:gd name="T76" fmla="*/ 88 w 108"/>
                    <a:gd name="T77" fmla="*/ 86 h 110"/>
                    <a:gd name="T78" fmla="*/ 96 w 108"/>
                    <a:gd name="T79" fmla="*/ 88 h 110"/>
                    <a:gd name="T80" fmla="*/ 100 w 108"/>
                    <a:gd name="T81" fmla="*/ 80 h 110"/>
                    <a:gd name="T82" fmla="*/ 104 w 108"/>
                    <a:gd name="T83" fmla="*/ 74 h 110"/>
                    <a:gd name="T84" fmla="*/ 98 w 108"/>
                    <a:gd name="T85" fmla="*/ 68 h 110"/>
                    <a:gd name="T86" fmla="*/ 98 w 108"/>
                    <a:gd name="T87" fmla="*/ 66 h 110"/>
                    <a:gd name="T88" fmla="*/ 106 w 108"/>
                    <a:gd name="T89" fmla="*/ 56 h 110"/>
                    <a:gd name="T90" fmla="*/ 106 w 108"/>
                    <a:gd name="T91" fmla="*/ 54 h 110"/>
                    <a:gd name="T92" fmla="*/ 108 w 108"/>
                    <a:gd name="T93" fmla="*/ 48 h 110"/>
                    <a:gd name="T94" fmla="*/ 108 w 108"/>
                    <a:gd name="T95" fmla="*/ 40 h 110"/>
                    <a:gd name="T96" fmla="*/ 68 w 108"/>
                    <a:gd name="T97" fmla="*/ 56 h 110"/>
                    <a:gd name="T98" fmla="*/ 68 w 108"/>
                    <a:gd name="T99" fmla="*/ 58 h 110"/>
                    <a:gd name="T100" fmla="*/ 64 w 108"/>
                    <a:gd name="T101" fmla="*/ 66 h 110"/>
                    <a:gd name="T102" fmla="*/ 54 w 108"/>
                    <a:gd name="T103" fmla="*/ 70 h 110"/>
                    <a:gd name="T104" fmla="*/ 52 w 108"/>
                    <a:gd name="T105" fmla="*/ 70 h 110"/>
                    <a:gd name="T106" fmla="*/ 46 w 108"/>
                    <a:gd name="T107" fmla="*/ 68 h 110"/>
                    <a:gd name="T108" fmla="*/ 42 w 108"/>
                    <a:gd name="T109" fmla="*/ 60 h 110"/>
                    <a:gd name="T110" fmla="*/ 40 w 108"/>
                    <a:gd name="T111" fmla="*/ 56 h 110"/>
                    <a:gd name="T112" fmla="*/ 40 w 108"/>
                    <a:gd name="T113" fmla="*/ 52 h 110"/>
                    <a:gd name="T114" fmla="*/ 46 w 108"/>
                    <a:gd name="T115" fmla="*/ 44 h 110"/>
                    <a:gd name="T116" fmla="*/ 54 w 108"/>
                    <a:gd name="T117" fmla="*/ 42 h 110"/>
                    <a:gd name="T118" fmla="*/ 58 w 108"/>
                    <a:gd name="T119" fmla="*/ 42 h 110"/>
                    <a:gd name="T120" fmla="*/ 62 w 108"/>
                    <a:gd name="T121" fmla="*/ 44 h 110"/>
                    <a:gd name="T122" fmla="*/ 68 w 108"/>
                    <a:gd name="T123" fmla="*/ 50 h 110"/>
                    <a:gd name="T124" fmla="*/ 68 w 108"/>
                    <a:gd name="T125" fmla="*/ 5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8" h="110">
                      <a:moveTo>
                        <a:pt x="108" y="40"/>
                      </a:moveTo>
                      <a:lnTo>
                        <a:pt x="108" y="40"/>
                      </a:lnTo>
                      <a:lnTo>
                        <a:pt x="100" y="40"/>
                      </a:lnTo>
                      <a:lnTo>
                        <a:pt x="100" y="40"/>
                      </a:lnTo>
                      <a:lnTo>
                        <a:pt x="94" y="30"/>
                      </a:lnTo>
                      <a:lnTo>
                        <a:pt x="100" y="24"/>
                      </a:lnTo>
                      <a:lnTo>
                        <a:pt x="98" y="24"/>
                      </a:lnTo>
                      <a:lnTo>
                        <a:pt x="98" y="24"/>
                      </a:lnTo>
                      <a:lnTo>
                        <a:pt x="94" y="18"/>
                      </a:lnTo>
                      <a:lnTo>
                        <a:pt x="88" y="12"/>
                      </a:lnTo>
                      <a:lnTo>
                        <a:pt x="88" y="12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72" y="12"/>
                      </a:lnTo>
                      <a:lnTo>
                        <a:pt x="72" y="4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2" y="10"/>
                      </a:lnTo>
                      <a:lnTo>
                        <a:pt x="38" y="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0" y="8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16" y="2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" y="38"/>
                      </a:lnTo>
                      <a:lnTo>
                        <a:pt x="2" y="40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64"/>
                      </a:lnTo>
                      <a:lnTo>
                        <a:pt x="2" y="72"/>
                      </a:lnTo>
                      <a:lnTo>
                        <a:pt x="2" y="74"/>
                      </a:lnTo>
                      <a:lnTo>
                        <a:pt x="10" y="74"/>
                      </a:lnTo>
                      <a:lnTo>
                        <a:pt x="10" y="74"/>
                      </a:lnTo>
                      <a:lnTo>
                        <a:pt x="14" y="82"/>
                      </a:lnTo>
                      <a:lnTo>
                        <a:pt x="8" y="88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20" y="100"/>
                      </a:lnTo>
                      <a:lnTo>
                        <a:pt x="22" y="100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6" y="100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40" y="108"/>
                      </a:lnTo>
                      <a:lnTo>
                        <a:pt x="40" y="108"/>
                      </a:lnTo>
                      <a:lnTo>
                        <a:pt x="52" y="110"/>
                      </a:lnTo>
                      <a:lnTo>
                        <a:pt x="52" y="110"/>
                      </a:lnTo>
                      <a:lnTo>
                        <a:pt x="54" y="102"/>
                      </a:lnTo>
                      <a:lnTo>
                        <a:pt x="54" y="102"/>
                      </a:lnTo>
                      <a:lnTo>
                        <a:pt x="62" y="102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82" y="102"/>
                      </a:lnTo>
                      <a:lnTo>
                        <a:pt x="84" y="100"/>
                      </a:lnTo>
                      <a:lnTo>
                        <a:pt x="82" y="92"/>
                      </a:lnTo>
                      <a:lnTo>
                        <a:pt x="82" y="92"/>
                      </a:lnTo>
                      <a:lnTo>
                        <a:pt x="88" y="86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100" y="80"/>
                      </a:lnTo>
                      <a:lnTo>
                        <a:pt x="104" y="74"/>
                      </a:lnTo>
                      <a:lnTo>
                        <a:pt x="104" y="74"/>
                      </a:lnTo>
                      <a:lnTo>
                        <a:pt x="98" y="68"/>
                      </a:lnTo>
                      <a:lnTo>
                        <a:pt x="98" y="68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8" y="58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lnTo>
                        <a:pt x="106" y="54"/>
                      </a:lnTo>
                      <a:lnTo>
                        <a:pt x="106" y="54"/>
                      </a:lnTo>
                      <a:lnTo>
                        <a:pt x="108" y="48"/>
                      </a:lnTo>
                      <a:lnTo>
                        <a:pt x="108" y="40"/>
                      </a:lnTo>
                      <a:lnTo>
                        <a:pt x="108" y="40"/>
                      </a:lnTo>
                      <a:close/>
                      <a:moveTo>
                        <a:pt x="68" y="56"/>
                      </a:moveTo>
                      <a:lnTo>
                        <a:pt x="68" y="56"/>
                      </a:lnTo>
                      <a:lnTo>
                        <a:pt x="68" y="58"/>
                      </a:lnTo>
                      <a:lnTo>
                        <a:pt x="68" y="58"/>
                      </a:lnTo>
                      <a:lnTo>
                        <a:pt x="66" y="64"/>
                      </a:lnTo>
                      <a:lnTo>
                        <a:pt x="64" y="66"/>
                      </a:lnTo>
                      <a:lnTo>
                        <a:pt x="60" y="68"/>
                      </a:lnTo>
                      <a:lnTo>
                        <a:pt x="54" y="70"/>
                      </a:lnTo>
                      <a:lnTo>
                        <a:pt x="54" y="70"/>
                      </a:lnTo>
                      <a:lnTo>
                        <a:pt x="52" y="70"/>
                      </a:lnTo>
                      <a:lnTo>
                        <a:pt x="52" y="70"/>
                      </a:lnTo>
                      <a:lnTo>
                        <a:pt x="46" y="68"/>
                      </a:lnTo>
                      <a:lnTo>
                        <a:pt x="44" y="64"/>
                      </a:lnTo>
                      <a:lnTo>
                        <a:pt x="42" y="60"/>
                      </a:lnTo>
                      <a:lnTo>
                        <a:pt x="40" y="56"/>
                      </a:lnTo>
                      <a:lnTo>
                        <a:pt x="40" y="56"/>
                      </a:lnTo>
                      <a:lnTo>
                        <a:pt x="40" y="52"/>
                      </a:lnTo>
                      <a:lnTo>
                        <a:pt x="40" y="52"/>
                      </a:lnTo>
                      <a:lnTo>
                        <a:pt x="42" y="48"/>
                      </a:lnTo>
                      <a:lnTo>
                        <a:pt x="46" y="44"/>
                      </a:lnTo>
                      <a:lnTo>
                        <a:pt x="50" y="42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62" y="44"/>
                      </a:lnTo>
                      <a:lnTo>
                        <a:pt x="66" y="46"/>
                      </a:lnTo>
                      <a:lnTo>
                        <a:pt x="68" y="50"/>
                      </a:lnTo>
                      <a:lnTo>
                        <a:pt x="68" y="56"/>
                      </a:lnTo>
                      <a:lnTo>
                        <a:pt x="6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25"/>
                <p:cNvSpPr>
                  <a:spLocks noEditPoints="1"/>
                </p:cNvSpPr>
                <p:nvPr/>
              </p:nvSpPr>
              <p:spPr bwMode="auto">
                <a:xfrm>
                  <a:off x="516774" y="2516343"/>
                  <a:ext cx="134595" cy="134595"/>
                </a:xfrm>
                <a:custGeom>
                  <a:avLst/>
                  <a:gdLst>
                    <a:gd name="T0" fmla="*/ 64 w 160"/>
                    <a:gd name="T1" fmla="*/ 2 h 160"/>
                    <a:gd name="T2" fmla="*/ 24 w 160"/>
                    <a:gd name="T3" fmla="*/ 24 h 160"/>
                    <a:gd name="T4" fmla="*/ 2 w 160"/>
                    <a:gd name="T5" fmla="*/ 64 h 160"/>
                    <a:gd name="T6" fmla="*/ 2 w 160"/>
                    <a:gd name="T7" fmla="*/ 96 h 160"/>
                    <a:gd name="T8" fmla="*/ 24 w 160"/>
                    <a:gd name="T9" fmla="*/ 138 h 160"/>
                    <a:gd name="T10" fmla="*/ 64 w 160"/>
                    <a:gd name="T11" fmla="*/ 160 h 160"/>
                    <a:gd name="T12" fmla="*/ 96 w 160"/>
                    <a:gd name="T13" fmla="*/ 160 h 160"/>
                    <a:gd name="T14" fmla="*/ 138 w 160"/>
                    <a:gd name="T15" fmla="*/ 138 h 160"/>
                    <a:gd name="T16" fmla="*/ 160 w 160"/>
                    <a:gd name="T17" fmla="*/ 96 h 160"/>
                    <a:gd name="T18" fmla="*/ 160 w 160"/>
                    <a:gd name="T19" fmla="*/ 64 h 160"/>
                    <a:gd name="T20" fmla="*/ 138 w 160"/>
                    <a:gd name="T21" fmla="*/ 24 h 160"/>
                    <a:gd name="T22" fmla="*/ 96 w 160"/>
                    <a:gd name="T23" fmla="*/ 2 h 160"/>
                    <a:gd name="T24" fmla="*/ 124 w 160"/>
                    <a:gd name="T25" fmla="*/ 88 h 160"/>
                    <a:gd name="T26" fmla="*/ 122 w 160"/>
                    <a:gd name="T27" fmla="*/ 100 h 160"/>
                    <a:gd name="T28" fmla="*/ 112 w 160"/>
                    <a:gd name="T29" fmla="*/ 106 h 160"/>
                    <a:gd name="T30" fmla="*/ 114 w 160"/>
                    <a:gd name="T31" fmla="*/ 112 h 160"/>
                    <a:gd name="T32" fmla="*/ 98 w 160"/>
                    <a:gd name="T33" fmla="*/ 116 h 160"/>
                    <a:gd name="T34" fmla="*/ 92 w 160"/>
                    <a:gd name="T35" fmla="*/ 124 h 160"/>
                    <a:gd name="T36" fmla="*/ 82 w 160"/>
                    <a:gd name="T37" fmla="*/ 124 h 160"/>
                    <a:gd name="T38" fmla="*/ 78 w 160"/>
                    <a:gd name="T39" fmla="*/ 124 h 160"/>
                    <a:gd name="T40" fmla="*/ 70 w 160"/>
                    <a:gd name="T41" fmla="*/ 116 h 160"/>
                    <a:gd name="T42" fmla="*/ 64 w 160"/>
                    <a:gd name="T43" fmla="*/ 122 h 160"/>
                    <a:gd name="T44" fmla="*/ 54 w 160"/>
                    <a:gd name="T45" fmla="*/ 108 h 160"/>
                    <a:gd name="T46" fmla="*/ 42 w 160"/>
                    <a:gd name="T47" fmla="*/ 104 h 160"/>
                    <a:gd name="T48" fmla="*/ 40 w 160"/>
                    <a:gd name="T49" fmla="*/ 98 h 160"/>
                    <a:gd name="T50" fmla="*/ 44 w 160"/>
                    <a:gd name="T51" fmla="*/ 88 h 160"/>
                    <a:gd name="T52" fmla="*/ 42 w 160"/>
                    <a:gd name="T53" fmla="*/ 80 h 160"/>
                    <a:gd name="T54" fmla="*/ 36 w 160"/>
                    <a:gd name="T55" fmla="*/ 78 h 160"/>
                    <a:gd name="T56" fmla="*/ 46 w 160"/>
                    <a:gd name="T57" fmla="*/ 66 h 160"/>
                    <a:gd name="T58" fmla="*/ 46 w 160"/>
                    <a:gd name="T59" fmla="*/ 52 h 160"/>
                    <a:gd name="T60" fmla="*/ 56 w 160"/>
                    <a:gd name="T61" fmla="*/ 44 h 160"/>
                    <a:gd name="T62" fmla="*/ 62 w 160"/>
                    <a:gd name="T63" fmla="*/ 48 h 160"/>
                    <a:gd name="T64" fmla="*/ 72 w 160"/>
                    <a:gd name="T65" fmla="*/ 38 h 160"/>
                    <a:gd name="T66" fmla="*/ 80 w 160"/>
                    <a:gd name="T67" fmla="*/ 38 h 160"/>
                    <a:gd name="T68" fmla="*/ 86 w 160"/>
                    <a:gd name="T69" fmla="*/ 44 h 160"/>
                    <a:gd name="T70" fmla="*/ 94 w 160"/>
                    <a:gd name="T71" fmla="*/ 46 h 160"/>
                    <a:gd name="T72" fmla="*/ 98 w 160"/>
                    <a:gd name="T73" fmla="*/ 42 h 160"/>
                    <a:gd name="T74" fmla="*/ 108 w 160"/>
                    <a:gd name="T75" fmla="*/ 54 h 160"/>
                    <a:gd name="T76" fmla="*/ 120 w 160"/>
                    <a:gd name="T77" fmla="*/ 60 h 160"/>
                    <a:gd name="T78" fmla="*/ 124 w 160"/>
                    <a:gd name="T79" fmla="*/ 72 h 160"/>
                    <a:gd name="T80" fmla="*/ 118 w 160"/>
                    <a:gd name="T81" fmla="*/ 76 h 160"/>
                    <a:gd name="T82" fmla="*/ 118 w 160"/>
                    <a:gd name="T83" fmla="*/ 8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60" h="160">
                      <a:moveTo>
                        <a:pt x="80" y="0"/>
                      </a:moveTo>
                      <a:lnTo>
                        <a:pt x="80" y="0"/>
                      </a:lnTo>
                      <a:lnTo>
                        <a:pt x="64" y="2"/>
                      </a:lnTo>
                      <a:lnTo>
                        <a:pt x="50" y="6"/>
                      </a:lnTo>
                      <a:lnTo>
                        <a:pt x="36" y="14"/>
                      </a:lnTo>
                      <a:lnTo>
                        <a:pt x="24" y="24"/>
                      </a:lnTo>
                      <a:lnTo>
                        <a:pt x="14" y="36"/>
                      </a:lnTo>
                      <a:lnTo>
                        <a:pt x="6" y="50"/>
                      </a:lnTo>
                      <a:lnTo>
                        <a:pt x="2" y="64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6" y="112"/>
                      </a:lnTo>
                      <a:lnTo>
                        <a:pt x="14" y="126"/>
                      </a:lnTo>
                      <a:lnTo>
                        <a:pt x="24" y="138"/>
                      </a:lnTo>
                      <a:lnTo>
                        <a:pt x="36" y="148"/>
                      </a:lnTo>
                      <a:lnTo>
                        <a:pt x="50" y="154"/>
                      </a:lnTo>
                      <a:lnTo>
                        <a:pt x="64" y="160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6" y="160"/>
                      </a:lnTo>
                      <a:lnTo>
                        <a:pt x="112" y="154"/>
                      </a:lnTo>
                      <a:lnTo>
                        <a:pt x="126" y="148"/>
                      </a:lnTo>
                      <a:lnTo>
                        <a:pt x="138" y="138"/>
                      </a:lnTo>
                      <a:lnTo>
                        <a:pt x="146" y="126"/>
                      </a:lnTo>
                      <a:lnTo>
                        <a:pt x="154" y="112"/>
                      </a:lnTo>
                      <a:lnTo>
                        <a:pt x="160" y="96"/>
                      </a:lnTo>
                      <a:lnTo>
                        <a:pt x="160" y="80"/>
                      </a:lnTo>
                      <a:lnTo>
                        <a:pt x="160" y="80"/>
                      </a:lnTo>
                      <a:lnTo>
                        <a:pt x="160" y="64"/>
                      </a:lnTo>
                      <a:lnTo>
                        <a:pt x="154" y="50"/>
                      </a:lnTo>
                      <a:lnTo>
                        <a:pt x="146" y="36"/>
                      </a:lnTo>
                      <a:lnTo>
                        <a:pt x="138" y="24"/>
                      </a:lnTo>
                      <a:lnTo>
                        <a:pt x="126" y="14"/>
                      </a:lnTo>
                      <a:lnTo>
                        <a:pt x="112" y="6"/>
                      </a:lnTo>
                      <a:lnTo>
                        <a:pt x="96" y="2"/>
                      </a:lnTo>
                      <a:lnTo>
                        <a:pt x="80" y="0"/>
                      </a:lnTo>
                      <a:lnTo>
                        <a:pt x="80" y="0"/>
                      </a:lnTo>
                      <a:close/>
                      <a:moveTo>
                        <a:pt x="124" y="88"/>
                      </a:moveTo>
                      <a:lnTo>
                        <a:pt x="124" y="88"/>
                      </a:lnTo>
                      <a:lnTo>
                        <a:pt x="122" y="100"/>
                      </a:lnTo>
                      <a:lnTo>
                        <a:pt x="122" y="100"/>
                      </a:lnTo>
                      <a:lnTo>
                        <a:pt x="116" y="100"/>
                      </a:lnTo>
                      <a:lnTo>
                        <a:pt x="116" y="100"/>
                      </a:lnTo>
                      <a:lnTo>
                        <a:pt x="112" y="106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04" y="120"/>
                      </a:lnTo>
                      <a:lnTo>
                        <a:pt x="104" y="120"/>
                      </a:lnTo>
                      <a:lnTo>
                        <a:pt x="98" y="116"/>
                      </a:lnTo>
                      <a:lnTo>
                        <a:pt x="98" y="116"/>
                      </a:lnTo>
                      <a:lnTo>
                        <a:pt x="92" y="118"/>
                      </a:lnTo>
                      <a:lnTo>
                        <a:pt x="92" y="124"/>
                      </a:lnTo>
                      <a:lnTo>
                        <a:pt x="90" y="124"/>
                      </a:lnTo>
                      <a:lnTo>
                        <a:pt x="90" y="124"/>
                      </a:lnTo>
                      <a:lnTo>
                        <a:pt x="82" y="124"/>
                      </a:lnTo>
                      <a:lnTo>
                        <a:pt x="82" y="124"/>
                      </a:lnTo>
                      <a:lnTo>
                        <a:pt x="78" y="124"/>
                      </a:lnTo>
                      <a:lnTo>
                        <a:pt x="78" y="124"/>
                      </a:lnTo>
                      <a:lnTo>
                        <a:pt x="76" y="118"/>
                      </a:lnTo>
                      <a:lnTo>
                        <a:pt x="76" y="118"/>
                      </a:lnTo>
                      <a:lnTo>
                        <a:pt x="70" y="116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52" y="116"/>
                      </a:lnTo>
                      <a:lnTo>
                        <a:pt x="52" y="116"/>
                      </a:lnTo>
                      <a:lnTo>
                        <a:pt x="54" y="108"/>
                      </a:lnTo>
                      <a:lnTo>
                        <a:pt x="54" y="108"/>
                      </a:lnTo>
                      <a:lnTo>
                        <a:pt x="50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0" y="98"/>
                      </a:lnTo>
                      <a:lnTo>
                        <a:pt x="38" y="92"/>
                      </a:lnTo>
                      <a:lnTo>
                        <a:pt x="38" y="92"/>
                      </a:lnTo>
                      <a:lnTo>
                        <a:pt x="44" y="88"/>
                      </a:lnTo>
                      <a:lnTo>
                        <a:pt x="44" y="88"/>
                      </a:lnTo>
                      <a:lnTo>
                        <a:pt x="42" y="80"/>
                      </a:lnTo>
                      <a:lnTo>
                        <a:pt x="42" y="80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46" y="66"/>
                      </a:lnTo>
                      <a:lnTo>
                        <a:pt x="46" y="66"/>
                      </a:lnTo>
                      <a:lnTo>
                        <a:pt x="50" y="58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62" y="48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0" y="38"/>
                      </a:lnTo>
                      <a:lnTo>
                        <a:pt x="72" y="38"/>
                      </a:lnTo>
                      <a:lnTo>
                        <a:pt x="72" y="38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8"/>
                      </a:lnTo>
                      <a:lnTo>
                        <a:pt x="84" y="38"/>
                      </a:lnTo>
                      <a:lnTo>
                        <a:pt x="86" y="44"/>
                      </a:lnTo>
                      <a:lnTo>
                        <a:pt x="86" y="44"/>
                      </a:lnTo>
                      <a:lnTo>
                        <a:pt x="90" y="44"/>
                      </a:lnTo>
                      <a:lnTo>
                        <a:pt x="94" y="46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110" y="48"/>
                      </a:lnTo>
                      <a:lnTo>
                        <a:pt x="110" y="48"/>
                      </a:lnTo>
                      <a:lnTo>
                        <a:pt x="108" y="54"/>
                      </a:lnTo>
                      <a:lnTo>
                        <a:pt x="108" y="54"/>
                      </a:lnTo>
                      <a:lnTo>
                        <a:pt x="112" y="62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18" y="76"/>
                      </a:lnTo>
                      <a:lnTo>
                        <a:pt x="118" y="76"/>
                      </a:lnTo>
                      <a:lnTo>
                        <a:pt x="118" y="82"/>
                      </a:lnTo>
                      <a:lnTo>
                        <a:pt x="118" y="82"/>
                      </a:lnTo>
                      <a:lnTo>
                        <a:pt x="118" y="84"/>
                      </a:lnTo>
                      <a:lnTo>
                        <a:pt x="124" y="88"/>
                      </a:lnTo>
                      <a:lnTo>
                        <a:pt x="12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6"/>
                <p:cNvSpPr>
                  <a:spLocks/>
                </p:cNvSpPr>
                <p:nvPr/>
              </p:nvSpPr>
              <p:spPr bwMode="auto">
                <a:xfrm>
                  <a:off x="573976" y="2575228"/>
                  <a:ext cx="20189" cy="20189"/>
                </a:xfrm>
                <a:custGeom>
                  <a:avLst/>
                  <a:gdLst>
                    <a:gd name="T0" fmla="*/ 12 w 24"/>
                    <a:gd name="T1" fmla="*/ 0 h 24"/>
                    <a:gd name="T2" fmla="*/ 12 w 24"/>
                    <a:gd name="T3" fmla="*/ 0 h 24"/>
                    <a:gd name="T4" fmla="*/ 18 w 24"/>
                    <a:gd name="T5" fmla="*/ 0 h 24"/>
                    <a:gd name="T6" fmla="*/ 22 w 24"/>
                    <a:gd name="T7" fmla="*/ 2 h 24"/>
                    <a:gd name="T8" fmla="*/ 24 w 24"/>
                    <a:gd name="T9" fmla="*/ 6 h 24"/>
                    <a:gd name="T10" fmla="*/ 24 w 24"/>
                    <a:gd name="T11" fmla="*/ 12 h 24"/>
                    <a:gd name="T12" fmla="*/ 24 w 24"/>
                    <a:gd name="T13" fmla="*/ 12 h 24"/>
                    <a:gd name="T14" fmla="*/ 24 w 24"/>
                    <a:gd name="T15" fmla="*/ 16 h 24"/>
                    <a:gd name="T16" fmla="*/ 22 w 24"/>
                    <a:gd name="T17" fmla="*/ 20 h 24"/>
                    <a:gd name="T18" fmla="*/ 18 w 24"/>
                    <a:gd name="T19" fmla="*/ 22 h 24"/>
                    <a:gd name="T20" fmla="*/ 12 w 24"/>
                    <a:gd name="T21" fmla="*/ 24 h 24"/>
                    <a:gd name="T22" fmla="*/ 12 w 24"/>
                    <a:gd name="T23" fmla="*/ 24 h 24"/>
                    <a:gd name="T24" fmla="*/ 8 w 24"/>
                    <a:gd name="T25" fmla="*/ 22 h 24"/>
                    <a:gd name="T26" fmla="*/ 4 w 24"/>
                    <a:gd name="T27" fmla="*/ 20 h 24"/>
                    <a:gd name="T28" fmla="*/ 2 w 24"/>
                    <a:gd name="T29" fmla="*/ 16 h 24"/>
                    <a:gd name="T30" fmla="*/ 0 w 24"/>
                    <a:gd name="T31" fmla="*/ 12 h 24"/>
                    <a:gd name="T32" fmla="*/ 0 w 24"/>
                    <a:gd name="T33" fmla="*/ 12 h 24"/>
                    <a:gd name="T34" fmla="*/ 2 w 24"/>
                    <a:gd name="T35" fmla="*/ 6 h 24"/>
                    <a:gd name="T36" fmla="*/ 4 w 24"/>
                    <a:gd name="T37" fmla="*/ 2 h 24"/>
                    <a:gd name="T38" fmla="*/ 8 w 24"/>
                    <a:gd name="T39" fmla="*/ 0 h 24"/>
                    <a:gd name="T40" fmla="*/ 12 w 24"/>
                    <a:gd name="T41" fmla="*/ 0 h 24"/>
                    <a:gd name="T42" fmla="*/ 12 w 24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2" y="2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18" y="22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 flipH="1">
                <a:off x="7406991" y="4528907"/>
                <a:ext cx="376672" cy="376672"/>
                <a:chOff x="323850" y="2455863"/>
                <a:chExt cx="552450" cy="552450"/>
              </a:xfrm>
              <a:solidFill>
                <a:srgbClr val="00B0F0"/>
              </a:solidFill>
            </p:grpSpPr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323850" y="2941638"/>
                  <a:ext cx="552450" cy="23813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/>
              </p:nvSpPr>
              <p:spPr bwMode="auto">
                <a:xfrm>
                  <a:off x="323850" y="2986088"/>
                  <a:ext cx="552450" cy="22225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 noEditPoints="1"/>
                </p:cNvSpPr>
                <p:nvPr/>
              </p:nvSpPr>
              <p:spPr bwMode="auto">
                <a:xfrm>
                  <a:off x="323850" y="2549526"/>
                  <a:ext cx="552450" cy="376238"/>
                </a:xfrm>
                <a:custGeom>
                  <a:avLst/>
                  <a:gdLst>
                    <a:gd name="T0" fmla="*/ 3199 w 4388"/>
                    <a:gd name="T1" fmla="*/ 675 h 2985"/>
                    <a:gd name="T2" fmla="*/ 3366 w 4388"/>
                    <a:gd name="T3" fmla="*/ 585 h 2985"/>
                    <a:gd name="T4" fmla="*/ 2157 w 4388"/>
                    <a:gd name="T5" fmla="*/ 11 h 2985"/>
                    <a:gd name="T6" fmla="*/ 1114 w 4388"/>
                    <a:gd name="T7" fmla="*/ 675 h 2985"/>
                    <a:gd name="T8" fmla="*/ 90 w 4388"/>
                    <a:gd name="T9" fmla="*/ 1286 h 2985"/>
                    <a:gd name="T10" fmla="*/ 90 w 4388"/>
                    <a:gd name="T11" fmla="*/ 2985 h 2985"/>
                    <a:gd name="T12" fmla="*/ 1852 w 4388"/>
                    <a:gd name="T13" fmla="*/ 1948 h 2985"/>
                    <a:gd name="T14" fmla="*/ 2627 w 4388"/>
                    <a:gd name="T15" fmla="*/ 2985 h 2985"/>
                    <a:gd name="T16" fmla="*/ 4388 w 4388"/>
                    <a:gd name="T17" fmla="*/ 1377 h 2985"/>
                    <a:gd name="T18" fmla="*/ 505 w 4388"/>
                    <a:gd name="T19" fmla="*/ 2727 h 2985"/>
                    <a:gd name="T20" fmla="*/ 505 w 4388"/>
                    <a:gd name="T21" fmla="*/ 2289 h 2985"/>
                    <a:gd name="T22" fmla="*/ 596 w 4388"/>
                    <a:gd name="T23" fmla="*/ 2035 h 2985"/>
                    <a:gd name="T24" fmla="*/ 415 w 4388"/>
                    <a:gd name="T25" fmla="*/ 1778 h 2985"/>
                    <a:gd name="T26" fmla="*/ 596 w 4388"/>
                    <a:gd name="T27" fmla="*/ 2035 h 2985"/>
                    <a:gd name="T28" fmla="*/ 811 w 4388"/>
                    <a:gd name="T29" fmla="*/ 2637 h 2985"/>
                    <a:gd name="T30" fmla="*/ 992 w 4388"/>
                    <a:gd name="T31" fmla="*/ 2380 h 2985"/>
                    <a:gd name="T32" fmla="*/ 901 w 4388"/>
                    <a:gd name="T33" fmla="*/ 2125 h 2985"/>
                    <a:gd name="T34" fmla="*/ 901 w 4388"/>
                    <a:gd name="T35" fmla="*/ 1687 h 2985"/>
                    <a:gd name="T36" fmla="*/ 1388 w 4388"/>
                    <a:gd name="T37" fmla="*/ 2637 h 2985"/>
                    <a:gd name="T38" fmla="*/ 1207 w 4388"/>
                    <a:gd name="T39" fmla="*/ 2380 h 2985"/>
                    <a:gd name="T40" fmla="*/ 1388 w 4388"/>
                    <a:gd name="T41" fmla="*/ 2637 h 2985"/>
                    <a:gd name="T42" fmla="*/ 1207 w 4388"/>
                    <a:gd name="T43" fmla="*/ 2035 h 2985"/>
                    <a:gd name="T44" fmla="*/ 1388 w 4388"/>
                    <a:gd name="T45" fmla="*/ 1778 h 2985"/>
                    <a:gd name="T46" fmla="*/ 1798 w 4388"/>
                    <a:gd name="T47" fmla="*/ 1631 h 2985"/>
                    <a:gd name="T48" fmla="*/ 1798 w 4388"/>
                    <a:gd name="T49" fmla="*/ 1194 h 2985"/>
                    <a:gd name="T50" fmla="*/ 1888 w 4388"/>
                    <a:gd name="T51" fmla="*/ 939 h 2985"/>
                    <a:gd name="T52" fmla="*/ 1707 w 4388"/>
                    <a:gd name="T53" fmla="*/ 682 h 2985"/>
                    <a:gd name="T54" fmla="*/ 1888 w 4388"/>
                    <a:gd name="T55" fmla="*/ 939 h 2985"/>
                    <a:gd name="T56" fmla="*/ 2104 w 4388"/>
                    <a:gd name="T57" fmla="*/ 1541 h 2985"/>
                    <a:gd name="T58" fmla="*/ 2285 w 4388"/>
                    <a:gd name="T59" fmla="*/ 1284 h 2985"/>
                    <a:gd name="T60" fmla="*/ 2194 w 4388"/>
                    <a:gd name="T61" fmla="*/ 1030 h 2985"/>
                    <a:gd name="T62" fmla="*/ 2194 w 4388"/>
                    <a:gd name="T63" fmla="*/ 592 h 2985"/>
                    <a:gd name="T64" fmla="*/ 2681 w 4388"/>
                    <a:gd name="T65" fmla="*/ 1541 h 2985"/>
                    <a:gd name="T66" fmla="*/ 2500 w 4388"/>
                    <a:gd name="T67" fmla="*/ 1284 h 2985"/>
                    <a:gd name="T68" fmla="*/ 2681 w 4388"/>
                    <a:gd name="T69" fmla="*/ 1541 h 2985"/>
                    <a:gd name="T70" fmla="*/ 2500 w 4388"/>
                    <a:gd name="T71" fmla="*/ 939 h 2985"/>
                    <a:gd name="T72" fmla="*/ 2681 w 4388"/>
                    <a:gd name="T73" fmla="*/ 682 h 2985"/>
                    <a:gd name="T74" fmla="*/ 3090 w 4388"/>
                    <a:gd name="T75" fmla="*/ 2727 h 2985"/>
                    <a:gd name="T76" fmla="*/ 3090 w 4388"/>
                    <a:gd name="T77" fmla="*/ 2289 h 2985"/>
                    <a:gd name="T78" fmla="*/ 3181 w 4388"/>
                    <a:gd name="T79" fmla="*/ 2035 h 2985"/>
                    <a:gd name="T80" fmla="*/ 3000 w 4388"/>
                    <a:gd name="T81" fmla="*/ 1778 h 2985"/>
                    <a:gd name="T82" fmla="*/ 3181 w 4388"/>
                    <a:gd name="T83" fmla="*/ 2035 h 2985"/>
                    <a:gd name="T84" fmla="*/ 3396 w 4388"/>
                    <a:gd name="T85" fmla="*/ 2637 h 2985"/>
                    <a:gd name="T86" fmla="*/ 3577 w 4388"/>
                    <a:gd name="T87" fmla="*/ 2380 h 2985"/>
                    <a:gd name="T88" fmla="*/ 3486 w 4388"/>
                    <a:gd name="T89" fmla="*/ 2125 h 2985"/>
                    <a:gd name="T90" fmla="*/ 3486 w 4388"/>
                    <a:gd name="T91" fmla="*/ 1687 h 2985"/>
                    <a:gd name="T92" fmla="*/ 3973 w 4388"/>
                    <a:gd name="T93" fmla="*/ 2637 h 2985"/>
                    <a:gd name="T94" fmla="*/ 3792 w 4388"/>
                    <a:gd name="T95" fmla="*/ 2380 h 2985"/>
                    <a:gd name="T96" fmla="*/ 3973 w 4388"/>
                    <a:gd name="T97" fmla="*/ 2637 h 2985"/>
                    <a:gd name="T98" fmla="*/ 3792 w 4388"/>
                    <a:gd name="T99" fmla="*/ 2035 h 2985"/>
                    <a:gd name="T100" fmla="*/ 3973 w 4388"/>
                    <a:gd name="T101" fmla="*/ 1778 h 2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388" h="2985">
                      <a:moveTo>
                        <a:pt x="4298" y="1286"/>
                      </a:moveTo>
                      <a:cubicBezTo>
                        <a:pt x="3199" y="1286"/>
                        <a:pt x="3199" y="1286"/>
                        <a:pt x="3199" y="1286"/>
                      </a:cubicBezTo>
                      <a:cubicBezTo>
                        <a:pt x="3199" y="675"/>
                        <a:pt x="3199" y="675"/>
                        <a:pt x="3199" y="675"/>
                      </a:cubicBezTo>
                      <a:cubicBezTo>
                        <a:pt x="3274" y="675"/>
                        <a:pt x="3274" y="675"/>
                        <a:pt x="3274" y="675"/>
                      </a:cubicBezTo>
                      <a:cubicBezTo>
                        <a:pt x="3274" y="675"/>
                        <a:pt x="3275" y="675"/>
                        <a:pt x="3275" y="675"/>
                      </a:cubicBezTo>
                      <a:cubicBezTo>
                        <a:pt x="3325" y="675"/>
                        <a:pt x="3366" y="635"/>
                        <a:pt x="3366" y="585"/>
                      </a:cubicBezTo>
                      <a:cubicBezTo>
                        <a:pt x="3366" y="544"/>
                        <a:pt x="3339" y="509"/>
                        <a:pt x="3302" y="498"/>
                      </a:cubicBezTo>
                      <a:cubicBezTo>
                        <a:pt x="2231" y="11"/>
                        <a:pt x="2231" y="11"/>
                        <a:pt x="2231" y="11"/>
                      </a:cubicBezTo>
                      <a:cubicBezTo>
                        <a:pt x="2208" y="0"/>
                        <a:pt x="2180" y="0"/>
                        <a:pt x="2157" y="11"/>
                      </a:cubicBezTo>
                      <a:cubicBezTo>
                        <a:pt x="1077" y="502"/>
                        <a:pt x="1077" y="502"/>
                        <a:pt x="1077" y="502"/>
                      </a:cubicBezTo>
                      <a:cubicBezTo>
                        <a:pt x="1038" y="520"/>
                        <a:pt x="1017" y="562"/>
                        <a:pt x="1026" y="604"/>
                      </a:cubicBezTo>
                      <a:cubicBezTo>
                        <a:pt x="1035" y="645"/>
                        <a:pt x="1072" y="675"/>
                        <a:pt x="1114" y="675"/>
                      </a:cubicBezTo>
                      <a:cubicBezTo>
                        <a:pt x="1189" y="675"/>
                        <a:pt x="1189" y="675"/>
                        <a:pt x="1189" y="675"/>
                      </a:cubicBezTo>
                      <a:cubicBezTo>
                        <a:pt x="1189" y="1286"/>
                        <a:pt x="1189" y="1286"/>
                        <a:pt x="1189" y="1286"/>
                      </a:cubicBezTo>
                      <a:cubicBezTo>
                        <a:pt x="90" y="1286"/>
                        <a:pt x="90" y="1286"/>
                        <a:pt x="90" y="1286"/>
                      </a:cubicBezTo>
                      <a:cubicBezTo>
                        <a:pt x="40" y="1286"/>
                        <a:pt x="0" y="1327"/>
                        <a:pt x="0" y="1377"/>
                      </a:cubicBezTo>
                      <a:cubicBezTo>
                        <a:pt x="0" y="2895"/>
                        <a:pt x="0" y="2895"/>
                        <a:pt x="0" y="2895"/>
                      </a:cubicBezTo>
                      <a:cubicBezTo>
                        <a:pt x="0" y="2945"/>
                        <a:pt x="40" y="2985"/>
                        <a:pt x="90" y="2985"/>
                      </a:cubicBezTo>
                      <a:cubicBezTo>
                        <a:pt x="1761" y="2985"/>
                        <a:pt x="1761" y="2985"/>
                        <a:pt x="1761" y="2985"/>
                      </a:cubicBezTo>
                      <a:cubicBezTo>
                        <a:pt x="1761" y="2043"/>
                        <a:pt x="1761" y="2043"/>
                        <a:pt x="1761" y="2043"/>
                      </a:cubicBezTo>
                      <a:cubicBezTo>
                        <a:pt x="1761" y="1991"/>
                        <a:pt x="1802" y="1948"/>
                        <a:pt x="1852" y="1948"/>
                      </a:cubicBezTo>
                      <a:cubicBezTo>
                        <a:pt x="2536" y="1948"/>
                        <a:pt x="2536" y="1948"/>
                        <a:pt x="2536" y="1948"/>
                      </a:cubicBezTo>
                      <a:cubicBezTo>
                        <a:pt x="2586" y="1948"/>
                        <a:pt x="2627" y="1991"/>
                        <a:pt x="2627" y="2043"/>
                      </a:cubicBezTo>
                      <a:cubicBezTo>
                        <a:pt x="2627" y="2985"/>
                        <a:pt x="2627" y="2985"/>
                        <a:pt x="2627" y="2985"/>
                      </a:cubicBezTo>
                      <a:cubicBezTo>
                        <a:pt x="4298" y="2985"/>
                        <a:pt x="4298" y="2985"/>
                        <a:pt x="4298" y="2985"/>
                      </a:cubicBezTo>
                      <a:cubicBezTo>
                        <a:pt x="4348" y="2985"/>
                        <a:pt x="4388" y="2945"/>
                        <a:pt x="4388" y="2895"/>
                      </a:cubicBezTo>
                      <a:cubicBezTo>
                        <a:pt x="4388" y="1377"/>
                        <a:pt x="4388" y="1377"/>
                        <a:pt x="4388" y="1377"/>
                      </a:cubicBezTo>
                      <a:cubicBezTo>
                        <a:pt x="4388" y="1327"/>
                        <a:pt x="4348" y="1286"/>
                        <a:pt x="4298" y="1286"/>
                      </a:cubicBezTo>
                      <a:close/>
                      <a:moveTo>
                        <a:pt x="596" y="2637"/>
                      </a:moveTo>
                      <a:cubicBezTo>
                        <a:pt x="596" y="2687"/>
                        <a:pt x="555" y="2727"/>
                        <a:pt x="505" y="2727"/>
                      </a:cubicBezTo>
                      <a:cubicBezTo>
                        <a:pt x="455" y="2727"/>
                        <a:pt x="415" y="2687"/>
                        <a:pt x="415" y="2637"/>
                      </a:cubicBezTo>
                      <a:cubicBezTo>
                        <a:pt x="415" y="2380"/>
                        <a:pt x="415" y="2380"/>
                        <a:pt x="415" y="2380"/>
                      </a:cubicBezTo>
                      <a:cubicBezTo>
                        <a:pt x="415" y="2330"/>
                        <a:pt x="455" y="2289"/>
                        <a:pt x="505" y="2289"/>
                      </a:cubicBezTo>
                      <a:cubicBezTo>
                        <a:pt x="555" y="2289"/>
                        <a:pt x="596" y="2330"/>
                        <a:pt x="596" y="2380"/>
                      </a:cubicBezTo>
                      <a:lnTo>
                        <a:pt x="596" y="2637"/>
                      </a:lnTo>
                      <a:close/>
                      <a:moveTo>
                        <a:pt x="596" y="2035"/>
                      </a:moveTo>
                      <a:cubicBezTo>
                        <a:pt x="596" y="2085"/>
                        <a:pt x="555" y="2125"/>
                        <a:pt x="505" y="2125"/>
                      </a:cubicBezTo>
                      <a:cubicBezTo>
                        <a:pt x="455" y="2125"/>
                        <a:pt x="415" y="2085"/>
                        <a:pt x="415" y="2035"/>
                      </a:cubicBezTo>
                      <a:cubicBezTo>
                        <a:pt x="415" y="1778"/>
                        <a:pt x="415" y="1778"/>
                        <a:pt x="415" y="1778"/>
                      </a:cubicBezTo>
                      <a:cubicBezTo>
                        <a:pt x="415" y="1728"/>
                        <a:pt x="455" y="1687"/>
                        <a:pt x="505" y="1687"/>
                      </a:cubicBezTo>
                      <a:cubicBezTo>
                        <a:pt x="555" y="1687"/>
                        <a:pt x="596" y="1728"/>
                        <a:pt x="596" y="1778"/>
                      </a:cubicBezTo>
                      <a:lnTo>
                        <a:pt x="596" y="2035"/>
                      </a:lnTo>
                      <a:close/>
                      <a:moveTo>
                        <a:pt x="992" y="2637"/>
                      </a:moveTo>
                      <a:cubicBezTo>
                        <a:pt x="992" y="2687"/>
                        <a:pt x="951" y="2727"/>
                        <a:pt x="901" y="2727"/>
                      </a:cubicBezTo>
                      <a:cubicBezTo>
                        <a:pt x="851" y="2727"/>
                        <a:pt x="811" y="2687"/>
                        <a:pt x="811" y="2637"/>
                      </a:cubicBezTo>
                      <a:cubicBezTo>
                        <a:pt x="811" y="2380"/>
                        <a:pt x="811" y="2380"/>
                        <a:pt x="811" y="2380"/>
                      </a:cubicBezTo>
                      <a:cubicBezTo>
                        <a:pt x="811" y="2330"/>
                        <a:pt x="851" y="2289"/>
                        <a:pt x="901" y="2289"/>
                      </a:cubicBezTo>
                      <a:cubicBezTo>
                        <a:pt x="951" y="2289"/>
                        <a:pt x="992" y="2330"/>
                        <a:pt x="992" y="2380"/>
                      </a:cubicBezTo>
                      <a:lnTo>
                        <a:pt x="992" y="2637"/>
                      </a:lnTo>
                      <a:close/>
                      <a:moveTo>
                        <a:pt x="992" y="2035"/>
                      </a:moveTo>
                      <a:cubicBezTo>
                        <a:pt x="992" y="2085"/>
                        <a:pt x="951" y="2125"/>
                        <a:pt x="901" y="2125"/>
                      </a:cubicBezTo>
                      <a:cubicBezTo>
                        <a:pt x="851" y="2125"/>
                        <a:pt x="811" y="2085"/>
                        <a:pt x="811" y="2035"/>
                      </a:cubicBezTo>
                      <a:cubicBezTo>
                        <a:pt x="811" y="1778"/>
                        <a:pt x="811" y="1778"/>
                        <a:pt x="811" y="1778"/>
                      </a:cubicBezTo>
                      <a:cubicBezTo>
                        <a:pt x="811" y="1728"/>
                        <a:pt x="851" y="1687"/>
                        <a:pt x="901" y="1687"/>
                      </a:cubicBezTo>
                      <a:cubicBezTo>
                        <a:pt x="951" y="1687"/>
                        <a:pt x="992" y="1728"/>
                        <a:pt x="992" y="1778"/>
                      </a:cubicBezTo>
                      <a:lnTo>
                        <a:pt x="992" y="2035"/>
                      </a:lnTo>
                      <a:close/>
                      <a:moveTo>
                        <a:pt x="1388" y="2637"/>
                      </a:moveTo>
                      <a:cubicBezTo>
                        <a:pt x="1388" y="2687"/>
                        <a:pt x="1348" y="2727"/>
                        <a:pt x="1298" y="2727"/>
                      </a:cubicBezTo>
                      <a:cubicBezTo>
                        <a:pt x="1248" y="2727"/>
                        <a:pt x="1207" y="2687"/>
                        <a:pt x="1207" y="2637"/>
                      </a:cubicBezTo>
                      <a:cubicBezTo>
                        <a:pt x="1207" y="2380"/>
                        <a:pt x="1207" y="2380"/>
                        <a:pt x="1207" y="2380"/>
                      </a:cubicBezTo>
                      <a:cubicBezTo>
                        <a:pt x="1207" y="2330"/>
                        <a:pt x="1248" y="2289"/>
                        <a:pt x="1298" y="2289"/>
                      </a:cubicBezTo>
                      <a:cubicBezTo>
                        <a:pt x="1348" y="2289"/>
                        <a:pt x="1388" y="2330"/>
                        <a:pt x="1388" y="2380"/>
                      </a:cubicBezTo>
                      <a:lnTo>
                        <a:pt x="1388" y="2637"/>
                      </a:lnTo>
                      <a:close/>
                      <a:moveTo>
                        <a:pt x="1388" y="2035"/>
                      </a:moveTo>
                      <a:cubicBezTo>
                        <a:pt x="1388" y="2085"/>
                        <a:pt x="1348" y="2125"/>
                        <a:pt x="1298" y="2125"/>
                      </a:cubicBezTo>
                      <a:cubicBezTo>
                        <a:pt x="1248" y="2125"/>
                        <a:pt x="1207" y="2085"/>
                        <a:pt x="1207" y="2035"/>
                      </a:cubicBezTo>
                      <a:cubicBezTo>
                        <a:pt x="1207" y="1778"/>
                        <a:pt x="1207" y="1778"/>
                        <a:pt x="1207" y="1778"/>
                      </a:cubicBezTo>
                      <a:cubicBezTo>
                        <a:pt x="1207" y="1728"/>
                        <a:pt x="1248" y="1687"/>
                        <a:pt x="1298" y="1687"/>
                      </a:cubicBezTo>
                      <a:cubicBezTo>
                        <a:pt x="1348" y="1687"/>
                        <a:pt x="1388" y="1728"/>
                        <a:pt x="1388" y="1778"/>
                      </a:cubicBezTo>
                      <a:lnTo>
                        <a:pt x="1388" y="2035"/>
                      </a:lnTo>
                      <a:close/>
                      <a:moveTo>
                        <a:pt x="1888" y="1541"/>
                      </a:moveTo>
                      <a:cubicBezTo>
                        <a:pt x="1888" y="1591"/>
                        <a:pt x="1848" y="1631"/>
                        <a:pt x="1798" y="1631"/>
                      </a:cubicBezTo>
                      <a:cubicBezTo>
                        <a:pt x="1748" y="1631"/>
                        <a:pt x="1707" y="1591"/>
                        <a:pt x="1707" y="1541"/>
                      </a:cubicBezTo>
                      <a:cubicBezTo>
                        <a:pt x="1707" y="1284"/>
                        <a:pt x="1707" y="1284"/>
                        <a:pt x="1707" y="1284"/>
                      </a:cubicBezTo>
                      <a:cubicBezTo>
                        <a:pt x="1707" y="1234"/>
                        <a:pt x="1748" y="1194"/>
                        <a:pt x="1798" y="1194"/>
                      </a:cubicBezTo>
                      <a:cubicBezTo>
                        <a:pt x="1848" y="1194"/>
                        <a:pt x="1888" y="1234"/>
                        <a:pt x="1888" y="1284"/>
                      </a:cubicBezTo>
                      <a:lnTo>
                        <a:pt x="1888" y="1541"/>
                      </a:lnTo>
                      <a:close/>
                      <a:moveTo>
                        <a:pt x="1888" y="939"/>
                      </a:moveTo>
                      <a:cubicBezTo>
                        <a:pt x="1888" y="989"/>
                        <a:pt x="1848" y="1030"/>
                        <a:pt x="1798" y="1030"/>
                      </a:cubicBezTo>
                      <a:cubicBezTo>
                        <a:pt x="1748" y="1030"/>
                        <a:pt x="1707" y="989"/>
                        <a:pt x="1707" y="939"/>
                      </a:cubicBezTo>
                      <a:cubicBezTo>
                        <a:pt x="1707" y="682"/>
                        <a:pt x="1707" y="682"/>
                        <a:pt x="1707" y="682"/>
                      </a:cubicBezTo>
                      <a:cubicBezTo>
                        <a:pt x="1707" y="632"/>
                        <a:pt x="1748" y="592"/>
                        <a:pt x="1798" y="592"/>
                      </a:cubicBezTo>
                      <a:cubicBezTo>
                        <a:pt x="1848" y="592"/>
                        <a:pt x="1888" y="632"/>
                        <a:pt x="1888" y="682"/>
                      </a:cubicBezTo>
                      <a:lnTo>
                        <a:pt x="1888" y="939"/>
                      </a:lnTo>
                      <a:close/>
                      <a:moveTo>
                        <a:pt x="2285" y="1541"/>
                      </a:moveTo>
                      <a:cubicBezTo>
                        <a:pt x="2285" y="1591"/>
                        <a:pt x="2244" y="1631"/>
                        <a:pt x="2194" y="1631"/>
                      </a:cubicBezTo>
                      <a:cubicBezTo>
                        <a:pt x="2144" y="1631"/>
                        <a:pt x="2104" y="1591"/>
                        <a:pt x="2104" y="1541"/>
                      </a:cubicBezTo>
                      <a:cubicBezTo>
                        <a:pt x="2104" y="1284"/>
                        <a:pt x="2104" y="1284"/>
                        <a:pt x="2104" y="1284"/>
                      </a:cubicBezTo>
                      <a:cubicBezTo>
                        <a:pt x="2104" y="1234"/>
                        <a:pt x="2144" y="1194"/>
                        <a:pt x="2194" y="1194"/>
                      </a:cubicBezTo>
                      <a:cubicBezTo>
                        <a:pt x="2244" y="1194"/>
                        <a:pt x="2285" y="1234"/>
                        <a:pt x="2285" y="1284"/>
                      </a:cubicBezTo>
                      <a:lnTo>
                        <a:pt x="2285" y="1541"/>
                      </a:lnTo>
                      <a:close/>
                      <a:moveTo>
                        <a:pt x="2285" y="939"/>
                      </a:moveTo>
                      <a:cubicBezTo>
                        <a:pt x="2285" y="989"/>
                        <a:pt x="2244" y="1030"/>
                        <a:pt x="2194" y="1030"/>
                      </a:cubicBezTo>
                      <a:cubicBezTo>
                        <a:pt x="2144" y="1030"/>
                        <a:pt x="2104" y="989"/>
                        <a:pt x="2104" y="939"/>
                      </a:cubicBezTo>
                      <a:cubicBezTo>
                        <a:pt x="2104" y="682"/>
                        <a:pt x="2104" y="682"/>
                        <a:pt x="2104" y="682"/>
                      </a:cubicBezTo>
                      <a:cubicBezTo>
                        <a:pt x="2104" y="632"/>
                        <a:pt x="2144" y="592"/>
                        <a:pt x="2194" y="592"/>
                      </a:cubicBezTo>
                      <a:cubicBezTo>
                        <a:pt x="2244" y="592"/>
                        <a:pt x="2285" y="632"/>
                        <a:pt x="2285" y="682"/>
                      </a:cubicBezTo>
                      <a:lnTo>
                        <a:pt x="2285" y="939"/>
                      </a:lnTo>
                      <a:close/>
                      <a:moveTo>
                        <a:pt x="2681" y="1541"/>
                      </a:moveTo>
                      <a:cubicBezTo>
                        <a:pt x="2681" y="1591"/>
                        <a:pt x="2640" y="1631"/>
                        <a:pt x="2590" y="1631"/>
                      </a:cubicBezTo>
                      <a:cubicBezTo>
                        <a:pt x="2540" y="1631"/>
                        <a:pt x="2500" y="1591"/>
                        <a:pt x="2500" y="1541"/>
                      </a:cubicBezTo>
                      <a:cubicBezTo>
                        <a:pt x="2500" y="1284"/>
                        <a:pt x="2500" y="1284"/>
                        <a:pt x="2500" y="1284"/>
                      </a:cubicBezTo>
                      <a:cubicBezTo>
                        <a:pt x="2500" y="1234"/>
                        <a:pt x="2540" y="1194"/>
                        <a:pt x="2590" y="1194"/>
                      </a:cubicBezTo>
                      <a:cubicBezTo>
                        <a:pt x="2640" y="1194"/>
                        <a:pt x="2681" y="1234"/>
                        <a:pt x="2681" y="1284"/>
                      </a:cubicBezTo>
                      <a:lnTo>
                        <a:pt x="2681" y="1541"/>
                      </a:lnTo>
                      <a:close/>
                      <a:moveTo>
                        <a:pt x="2681" y="939"/>
                      </a:moveTo>
                      <a:cubicBezTo>
                        <a:pt x="2681" y="989"/>
                        <a:pt x="2640" y="1030"/>
                        <a:pt x="2590" y="1030"/>
                      </a:cubicBezTo>
                      <a:cubicBezTo>
                        <a:pt x="2540" y="1030"/>
                        <a:pt x="2500" y="989"/>
                        <a:pt x="2500" y="939"/>
                      </a:cubicBezTo>
                      <a:cubicBezTo>
                        <a:pt x="2500" y="682"/>
                        <a:pt x="2500" y="682"/>
                        <a:pt x="2500" y="682"/>
                      </a:cubicBezTo>
                      <a:cubicBezTo>
                        <a:pt x="2500" y="632"/>
                        <a:pt x="2540" y="592"/>
                        <a:pt x="2590" y="592"/>
                      </a:cubicBezTo>
                      <a:cubicBezTo>
                        <a:pt x="2640" y="592"/>
                        <a:pt x="2681" y="632"/>
                        <a:pt x="2681" y="682"/>
                      </a:cubicBezTo>
                      <a:lnTo>
                        <a:pt x="2681" y="939"/>
                      </a:lnTo>
                      <a:close/>
                      <a:moveTo>
                        <a:pt x="3181" y="2637"/>
                      </a:moveTo>
                      <a:cubicBezTo>
                        <a:pt x="3181" y="2687"/>
                        <a:pt x="3140" y="2727"/>
                        <a:pt x="3090" y="2727"/>
                      </a:cubicBezTo>
                      <a:cubicBezTo>
                        <a:pt x="3040" y="2727"/>
                        <a:pt x="3000" y="2687"/>
                        <a:pt x="3000" y="2637"/>
                      </a:cubicBezTo>
                      <a:cubicBezTo>
                        <a:pt x="3000" y="2380"/>
                        <a:pt x="3000" y="2380"/>
                        <a:pt x="3000" y="2380"/>
                      </a:cubicBezTo>
                      <a:cubicBezTo>
                        <a:pt x="3000" y="2330"/>
                        <a:pt x="3040" y="2289"/>
                        <a:pt x="3090" y="2289"/>
                      </a:cubicBezTo>
                      <a:cubicBezTo>
                        <a:pt x="3140" y="2289"/>
                        <a:pt x="3181" y="2330"/>
                        <a:pt x="3181" y="2380"/>
                      </a:cubicBezTo>
                      <a:lnTo>
                        <a:pt x="3181" y="2637"/>
                      </a:lnTo>
                      <a:close/>
                      <a:moveTo>
                        <a:pt x="3181" y="2035"/>
                      </a:moveTo>
                      <a:cubicBezTo>
                        <a:pt x="3181" y="2085"/>
                        <a:pt x="3140" y="2125"/>
                        <a:pt x="3090" y="2125"/>
                      </a:cubicBezTo>
                      <a:cubicBezTo>
                        <a:pt x="3040" y="2125"/>
                        <a:pt x="3000" y="2085"/>
                        <a:pt x="3000" y="2035"/>
                      </a:cubicBezTo>
                      <a:cubicBezTo>
                        <a:pt x="3000" y="1778"/>
                        <a:pt x="3000" y="1778"/>
                        <a:pt x="3000" y="1778"/>
                      </a:cubicBezTo>
                      <a:cubicBezTo>
                        <a:pt x="3000" y="1728"/>
                        <a:pt x="3040" y="1687"/>
                        <a:pt x="3090" y="1687"/>
                      </a:cubicBezTo>
                      <a:cubicBezTo>
                        <a:pt x="3140" y="1687"/>
                        <a:pt x="3181" y="1728"/>
                        <a:pt x="3181" y="1778"/>
                      </a:cubicBezTo>
                      <a:lnTo>
                        <a:pt x="3181" y="2035"/>
                      </a:lnTo>
                      <a:close/>
                      <a:moveTo>
                        <a:pt x="3577" y="2637"/>
                      </a:moveTo>
                      <a:cubicBezTo>
                        <a:pt x="3577" y="2687"/>
                        <a:pt x="3536" y="2727"/>
                        <a:pt x="3486" y="2727"/>
                      </a:cubicBezTo>
                      <a:cubicBezTo>
                        <a:pt x="3436" y="2727"/>
                        <a:pt x="3396" y="2687"/>
                        <a:pt x="3396" y="2637"/>
                      </a:cubicBezTo>
                      <a:cubicBezTo>
                        <a:pt x="3396" y="2380"/>
                        <a:pt x="3396" y="2380"/>
                        <a:pt x="3396" y="2380"/>
                      </a:cubicBezTo>
                      <a:cubicBezTo>
                        <a:pt x="3396" y="2330"/>
                        <a:pt x="3436" y="2289"/>
                        <a:pt x="3486" y="2289"/>
                      </a:cubicBezTo>
                      <a:cubicBezTo>
                        <a:pt x="3536" y="2289"/>
                        <a:pt x="3577" y="2330"/>
                        <a:pt x="3577" y="2380"/>
                      </a:cubicBezTo>
                      <a:lnTo>
                        <a:pt x="3577" y="2637"/>
                      </a:lnTo>
                      <a:close/>
                      <a:moveTo>
                        <a:pt x="3577" y="2035"/>
                      </a:moveTo>
                      <a:cubicBezTo>
                        <a:pt x="3577" y="2085"/>
                        <a:pt x="3536" y="2125"/>
                        <a:pt x="3486" y="2125"/>
                      </a:cubicBezTo>
                      <a:cubicBezTo>
                        <a:pt x="3436" y="2125"/>
                        <a:pt x="3396" y="2085"/>
                        <a:pt x="3396" y="2035"/>
                      </a:cubicBezTo>
                      <a:cubicBezTo>
                        <a:pt x="3396" y="1778"/>
                        <a:pt x="3396" y="1778"/>
                        <a:pt x="3396" y="1778"/>
                      </a:cubicBezTo>
                      <a:cubicBezTo>
                        <a:pt x="3396" y="1728"/>
                        <a:pt x="3436" y="1687"/>
                        <a:pt x="3486" y="1687"/>
                      </a:cubicBezTo>
                      <a:cubicBezTo>
                        <a:pt x="3536" y="1687"/>
                        <a:pt x="3577" y="1728"/>
                        <a:pt x="3577" y="1778"/>
                      </a:cubicBezTo>
                      <a:lnTo>
                        <a:pt x="3577" y="2035"/>
                      </a:lnTo>
                      <a:close/>
                      <a:moveTo>
                        <a:pt x="3973" y="2637"/>
                      </a:moveTo>
                      <a:cubicBezTo>
                        <a:pt x="3973" y="2687"/>
                        <a:pt x="3933" y="2727"/>
                        <a:pt x="3883" y="2727"/>
                      </a:cubicBezTo>
                      <a:cubicBezTo>
                        <a:pt x="3833" y="2727"/>
                        <a:pt x="3792" y="2687"/>
                        <a:pt x="3792" y="2637"/>
                      </a:cubicBezTo>
                      <a:cubicBezTo>
                        <a:pt x="3792" y="2380"/>
                        <a:pt x="3792" y="2380"/>
                        <a:pt x="3792" y="2380"/>
                      </a:cubicBezTo>
                      <a:cubicBezTo>
                        <a:pt x="3792" y="2330"/>
                        <a:pt x="3833" y="2289"/>
                        <a:pt x="3883" y="2289"/>
                      </a:cubicBezTo>
                      <a:cubicBezTo>
                        <a:pt x="3933" y="2289"/>
                        <a:pt x="3973" y="2330"/>
                        <a:pt x="3973" y="2380"/>
                      </a:cubicBezTo>
                      <a:lnTo>
                        <a:pt x="3973" y="2637"/>
                      </a:lnTo>
                      <a:close/>
                      <a:moveTo>
                        <a:pt x="3973" y="2035"/>
                      </a:moveTo>
                      <a:cubicBezTo>
                        <a:pt x="3973" y="2085"/>
                        <a:pt x="3933" y="2125"/>
                        <a:pt x="3883" y="2125"/>
                      </a:cubicBezTo>
                      <a:cubicBezTo>
                        <a:pt x="3833" y="2125"/>
                        <a:pt x="3792" y="2085"/>
                        <a:pt x="3792" y="2035"/>
                      </a:cubicBezTo>
                      <a:cubicBezTo>
                        <a:pt x="3792" y="1778"/>
                        <a:pt x="3792" y="1778"/>
                        <a:pt x="3792" y="1778"/>
                      </a:cubicBezTo>
                      <a:cubicBezTo>
                        <a:pt x="3792" y="1728"/>
                        <a:pt x="3833" y="1687"/>
                        <a:pt x="3883" y="1687"/>
                      </a:cubicBezTo>
                      <a:cubicBezTo>
                        <a:pt x="3933" y="1687"/>
                        <a:pt x="3973" y="1728"/>
                        <a:pt x="3973" y="1778"/>
                      </a:cubicBezTo>
                      <a:lnTo>
                        <a:pt x="3973" y="20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13"/>
                <p:cNvSpPr>
                  <a:spLocks/>
                </p:cNvSpPr>
                <p:nvPr/>
              </p:nvSpPr>
              <p:spPr bwMode="auto">
                <a:xfrm>
                  <a:off x="588963" y="2455863"/>
                  <a:ext cx="22225" cy="117475"/>
                </a:xfrm>
                <a:custGeom>
                  <a:avLst/>
                  <a:gdLst>
                    <a:gd name="T0" fmla="*/ 90 w 181"/>
                    <a:gd name="T1" fmla="*/ 932 h 932"/>
                    <a:gd name="T2" fmla="*/ 0 w 181"/>
                    <a:gd name="T3" fmla="*/ 841 h 932"/>
                    <a:gd name="T4" fmla="*/ 0 w 181"/>
                    <a:gd name="T5" fmla="*/ 91 h 932"/>
                    <a:gd name="T6" fmla="*/ 90 w 181"/>
                    <a:gd name="T7" fmla="*/ 0 h 932"/>
                    <a:gd name="T8" fmla="*/ 181 w 181"/>
                    <a:gd name="T9" fmla="*/ 91 h 932"/>
                    <a:gd name="T10" fmla="*/ 181 w 181"/>
                    <a:gd name="T11" fmla="*/ 841 h 932"/>
                    <a:gd name="T12" fmla="*/ 90 w 181"/>
                    <a:gd name="T13" fmla="*/ 932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" h="932">
                      <a:moveTo>
                        <a:pt x="90" y="932"/>
                      </a:moveTo>
                      <a:cubicBezTo>
                        <a:pt x="40" y="932"/>
                        <a:pt x="0" y="891"/>
                        <a:pt x="0" y="84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41"/>
                        <a:pt x="40" y="0"/>
                        <a:pt x="90" y="0"/>
                      </a:cubicBezTo>
                      <a:cubicBezTo>
                        <a:pt x="140" y="0"/>
                        <a:pt x="181" y="41"/>
                        <a:pt x="181" y="91"/>
                      </a:cubicBezTo>
                      <a:cubicBezTo>
                        <a:pt x="181" y="841"/>
                        <a:pt x="181" y="841"/>
                        <a:pt x="181" y="841"/>
                      </a:cubicBezTo>
                      <a:cubicBezTo>
                        <a:pt x="181" y="891"/>
                        <a:pt x="140" y="932"/>
                        <a:pt x="90" y="9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14"/>
                <p:cNvSpPr>
                  <a:spLocks/>
                </p:cNvSpPr>
                <p:nvPr/>
              </p:nvSpPr>
              <p:spPr bwMode="auto">
                <a:xfrm>
                  <a:off x="515938" y="2466976"/>
                  <a:ext cx="87313" cy="60325"/>
                </a:xfrm>
                <a:custGeom>
                  <a:avLst/>
                  <a:gdLst>
                    <a:gd name="T0" fmla="*/ 593 w 692"/>
                    <a:gd name="T1" fmla="*/ 309 h 469"/>
                    <a:gd name="T2" fmla="*/ 593 w 692"/>
                    <a:gd name="T3" fmla="*/ 161 h 469"/>
                    <a:gd name="T4" fmla="*/ 692 w 692"/>
                    <a:gd name="T5" fmla="*/ 80 h 469"/>
                    <a:gd name="T6" fmla="*/ 593 w 692"/>
                    <a:gd name="T7" fmla="*/ 0 h 469"/>
                    <a:gd name="T8" fmla="*/ 99 w 692"/>
                    <a:gd name="T9" fmla="*/ 0 h 469"/>
                    <a:gd name="T10" fmla="*/ 0 w 692"/>
                    <a:gd name="T11" fmla="*/ 80 h 469"/>
                    <a:gd name="T12" fmla="*/ 0 w 692"/>
                    <a:gd name="T13" fmla="*/ 389 h 469"/>
                    <a:gd name="T14" fmla="*/ 99 w 692"/>
                    <a:gd name="T15" fmla="*/ 469 h 469"/>
                    <a:gd name="T16" fmla="*/ 594 w 692"/>
                    <a:gd name="T17" fmla="*/ 469 h 469"/>
                    <a:gd name="T18" fmla="*/ 692 w 692"/>
                    <a:gd name="T19" fmla="*/ 389 h 469"/>
                    <a:gd name="T20" fmla="*/ 593 w 692"/>
                    <a:gd name="T21" fmla="*/ 30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2" h="469">
                      <a:moveTo>
                        <a:pt x="593" y="309"/>
                      </a:moveTo>
                      <a:cubicBezTo>
                        <a:pt x="593" y="161"/>
                        <a:pt x="593" y="161"/>
                        <a:pt x="593" y="161"/>
                      </a:cubicBezTo>
                      <a:cubicBezTo>
                        <a:pt x="648" y="161"/>
                        <a:pt x="692" y="125"/>
                        <a:pt x="692" y="80"/>
                      </a:cubicBezTo>
                      <a:cubicBezTo>
                        <a:pt x="692" y="36"/>
                        <a:pt x="648" y="0"/>
                        <a:pt x="593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44" y="0"/>
                        <a:pt x="0" y="36"/>
                        <a:pt x="0" y="80"/>
                      </a:cubicBezTo>
                      <a:cubicBezTo>
                        <a:pt x="0" y="389"/>
                        <a:pt x="0" y="389"/>
                        <a:pt x="0" y="389"/>
                      </a:cubicBezTo>
                      <a:cubicBezTo>
                        <a:pt x="0" y="434"/>
                        <a:pt x="44" y="469"/>
                        <a:pt x="99" y="469"/>
                      </a:cubicBezTo>
                      <a:cubicBezTo>
                        <a:pt x="594" y="469"/>
                        <a:pt x="594" y="469"/>
                        <a:pt x="594" y="469"/>
                      </a:cubicBezTo>
                      <a:cubicBezTo>
                        <a:pt x="648" y="469"/>
                        <a:pt x="692" y="434"/>
                        <a:pt x="692" y="389"/>
                      </a:cubicBezTo>
                      <a:cubicBezTo>
                        <a:pt x="692" y="345"/>
                        <a:pt x="648" y="309"/>
                        <a:pt x="593" y="3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 flipH="1">
                <a:off x="7952024" y="4556136"/>
                <a:ext cx="237154" cy="262792"/>
                <a:chOff x="5726112" y="4946692"/>
                <a:chExt cx="646113" cy="715963"/>
              </a:xfrm>
              <a:solidFill>
                <a:srgbClr val="00B0F0"/>
              </a:solidFill>
            </p:grpSpPr>
            <p:sp>
              <p:nvSpPr>
                <p:cNvPr id="66" name="Freeform 34"/>
                <p:cNvSpPr>
                  <a:spLocks/>
                </p:cNvSpPr>
                <p:nvPr/>
              </p:nvSpPr>
              <p:spPr bwMode="auto">
                <a:xfrm>
                  <a:off x="5726112" y="5241967"/>
                  <a:ext cx="147638" cy="420688"/>
                </a:xfrm>
                <a:custGeom>
                  <a:avLst/>
                  <a:gdLst>
                    <a:gd name="T0" fmla="*/ 84 w 84"/>
                    <a:gd name="T1" fmla="*/ 24 h 240"/>
                    <a:gd name="T2" fmla="*/ 60 w 84"/>
                    <a:gd name="T3" fmla="*/ 0 h 240"/>
                    <a:gd name="T4" fmla="*/ 24 w 84"/>
                    <a:gd name="T5" fmla="*/ 0 h 240"/>
                    <a:gd name="T6" fmla="*/ 0 w 84"/>
                    <a:gd name="T7" fmla="*/ 24 h 240"/>
                    <a:gd name="T8" fmla="*/ 0 w 84"/>
                    <a:gd name="T9" fmla="*/ 216 h 240"/>
                    <a:gd name="T10" fmla="*/ 24 w 84"/>
                    <a:gd name="T11" fmla="*/ 240 h 240"/>
                    <a:gd name="T12" fmla="*/ 60 w 84"/>
                    <a:gd name="T13" fmla="*/ 240 h 240"/>
                    <a:gd name="T14" fmla="*/ 84 w 84"/>
                    <a:gd name="T15" fmla="*/ 216 h 240"/>
                    <a:gd name="T16" fmla="*/ 84 w 84"/>
                    <a:gd name="T17" fmla="*/ 2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4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9"/>
                        <a:pt x="11" y="240"/>
                        <a:pt x="24" y="240"/>
                      </a:cubicBezTo>
                      <a:cubicBezTo>
                        <a:pt x="60" y="240"/>
                        <a:pt x="60" y="240"/>
                        <a:pt x="60" y="240"/>
                      </a:cubicBezTo>
                      <a:cubicBezTo>
                        <a:pt x="73" y="240"/>
                        <a:pt x="84" y="229"/>
                        <a:pt x="84" y="21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35"/>
                <p:cNvSpPr>
                  <a:spLocks/>
                </p:cNvSpPr>
                <p:nvPr/>
              </p:nvSpPr>
              <p:spPr bwMode="auto">
                <a:xfrm>
                  <a:off x="5892800" y="4946692"/>
                  <a:ext cx="146050" cy="715963"/>
                </a:xfrm>
                <a:custGeom>
                  <a:avLst/>
                  <a:gdLst>
                    <a:gd name="T0" fmla="*/ 84 w 84"/>
                    <a:gd name="T1" fmla="*/ 24 h 408"/>
                    <a:gd name="T2" fmla="*/ 60 w 84"/>
                    <a:gd name="T3" fmla="*/ 0 h 408"/>
                    <a:gd name="T4" fmla="*/ 24 w 84"/>
                    <a:gd name="T5" fmla="*/ 0 h 408"/>
                    <a:gd name="T6" fmla="*/ 0 w 84"/>
                    <a:gd name="T7" fmla="*/ 24 h 408"/>
                    <a:gd name="T8" fmla="*/ 0 w 84"/>
                    <a:gd name="T9" fmla="*/ 384 h 408"/>
                    <a:gd name="T10" fmla="*/ 24 w 84"/>
                    <a:gd name="T11" fmla="*/ 408 h 408"/>
                    <a:gd name="T12" fmla="*/ 60 w 84"/>
                    <a:gd name="T13" fmla="*/ 408 h 408"/>
                    <a:gd name="T14" fmla="*/ 84 w 84"/>
                    <a:gd name="T15" fmla="*/ 384 h 408"/>
                    <a:gd name="T16" fmla="*/ 84 w 84"/>
                    <a:gd name="T17" fmla="*/ 24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408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97"/>
                        <a:pt x="11" y="408"/>
                        <a:pt x="24" y="408"/>
                      </a:cubicBezTo>
                      <a:cubicBezTo>
                        <a:pt x="60" y="408"/>
                        <a:pt x="60" y="408"/>
                        <a:pt x="60" y="408"/>
                      </a:cubicBezTo>
                      <a:cubicBezTo>
                        <a:pt x="73" y="408"/>
                        <a:pt x="84" y="397"/>
                        <a:pt x="84" y="38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36"/>
                <p:cNvSpPr>
                  <a:spLocks/>
                </p:cNvSpPr>
                <p:nvPr/>
              </p:nvSpPr>
              <p:spPr bwMode="auto">
                <a:xfrm>
                  <a:off x="6057900" y="5030829"/>
                  <a:ext cx="147638" cy="631825"/>
                </a:xfrm>
                <a:custGeom>
                  <a:avLst/>
                  <a:gdLst>
                    <a:gd name="T0" fmla="*/ 84 w 84"/>
                    <a:gd name="T1" fmla="*/ 24 h 360"/>
                    <a:gd name="T2" fmla="*/ 60 w 84"/>
                    <a:gd name="T3" fmla="*/ 0 h 360"/>
                    <a:gd name="T4" fmla="*/ 24 w 84"/>
                    <a:gd name="T5" fmla="*/ 0 h 360"/>
                    <a:gd name="T6" fmla="*/ 0 w 84"/>
                    <a:gd name="T7" fmla="*/ 24 h 360"/>
                    <a:gd name="T8" fmla="*/ 0 w 84"/>
                    <a:gd name="T9" fmla="*/ 336 h 360"/>
                    <a:gd name="T10" fmla="*/ 24 w 84"/>
                    <a:gd name="T11" fmla="*/ 360 h 360"/>
                    <a:gd name="T12" fmla="*/ 60 w 84"/>
                    <a:gd name="T13" fmla="*/ 360 h 360"/>
                    <a:gd name="T14" fmla="*/ 84 w 84"/>
                    <a:gd name="T15" fmla="*/ 336 h 360"/>
                    <a:gd name="T16" fmla="*/ 84 w 84"/>
                    <a:gd name="T17" fmla="*/ 24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36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0" y="349"/>
                        <a:pt x="11" y="360"/>
                        <a:pt x="24" y="360"/>
                      </a:cubicBezTo>
                      <a:cubicBezTo>
                        <a:pt x="60" y="360"/>
                        <a:pt x="60" y="360"/>
                        <a:pt x="60" y="360"/>
                      </a:cubicBezTo>
                      <a:cubicBezTo>
                        <a:pt x="73" y="360"/>
                        <a:pt x="84" y="349"/>
                        <a:pt x="84" y="33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37"/>
                <p:cNvSpPr>
                  <a:spLocks/>
                </p:cNvSpPr>
                <p:nvPr/>
              </p:nvSpPr>
              <p:spPr bwMode="auto">
                <a:xfrm>
                  <a:off x="6224587" y="5451517"/>
                  <a:ext cx="147638" cy="211138"/>
                </a:xfrm>
                <a:custGeom>
                  <a:avLst/>
                  <a:gdLst>
                    <a:gd name="T0" fmla="*/ 84 w 84"/>
                    <a:gd name="T1" fmla="*/ 24 h 120"/>
                    <a:gd name="T2" fmla="*/ 60 w 84"/>
                    <a:gd name="T3" fmla="*/ 0 h 120"/>
                    <a:gd name="T4" fmla="*/ 24 w 84"/>
                    <a:gd name="T5" fmla="*/ 0 h 120"/>
                    <a:gd name="T6" fmla="*/ 0 w 84"/>
                    <a:gd name="T7" fmla="*/ 24 h 120"/>
                    <a:gd name="T8" fmla="*/ 0 w 84"/>
                    <a:gd name="T9" fmla="*/ 96 h 120"/>
                    <a:gd name="T10" fmla="*/ 24 w 84"/>
                    <a:gd name="T11" fmla="*/ 120 h 120"/>
                    <a:gd name="T12" fmla="*/ 60 w 84"/>
                    <a:gd name="T13" fmla="*/ 120 h 120"/>
                    <a:gd name="T14" fmla="*/ 84 w 84"/>
                    <a:gd name="T15" fmla="*/ 96 h 120"/>
                    <a:gd name="T16" fmla="*/ 84 w 84"/>
                    <a:gd name="T17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2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9"/>
                        <a:pt x="11" y="120"/>
                        <a:pt x="24" y="120"/>
                      </a:cubicBezTo>
                      <a:cubicBezTo>
                        <a:pt x="60" y="120"/>
                        <a:pt x="60" y="120"/>
                        <a:pt x="60" y="120"/>
                      </a:cubicBezTo>
                      <a:cubicBezTo>
                        <a:pt x="73" y="120"/>
                        <a:pt x="84" y="109"/>
                        <a:pt x="84" y="9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Group 33"/>
              <p:cNvGrpSpPr>
                <a:grpSpLocks noChangeAspect="1"/>
              </p:cNvGrpSpPr>
              <p:nvPr/>
            </p:nvGrpSpPr>
            <p:grpSpPr bwMode="auto">
              <a:xfrm flipH="1">
                <a:off x="6938745" y="4236839"/>
                <a:ext cx="292654" cy="436093"/>
                <a:chOff x="574" y="1868"/>
                <a:chExt cx="304" cy="453"/>
              </a:xfrm>
              <a:solidFill>
                <a:srgbClr val="00B0F0"/>
              </a:solidFill>
            </p:grpSpPr>
            <p:sp>
              <p:nvSpPr>
                <p:cNvPr id="59" name="Freeform 34"/>
                <p:cNvSpPr>
                  <a:spLocks/>
                </p:cNvSpPr>
                <p:nvPr/>
              </p:nvSpPr>
              <p:spPr bwMode="auto">
                <a:xfrm>
                  <a:off x="598" y="1958"/>
                  <a:ext cx="253" cy="277"/>
                </a:xfrm>
                <a:custGeom>
                  <a:avLst/>
                  <a:gdLst>
                    <a:gd name="T0" fmla="*/ 297 w 1014"/>
                    <a:gd name="T1" fmla="*/ 1103 h 1109"/>
                    <a:gd name="T2" fmla="*/ 221 w 1014"/>
                    <a:gd name="T3" fmla="*/ 1059 h 1109"/>
                    <a:gd name="T4" fmla="*/ 194 w 1014"/>
                    <a:gd name="T5" fmla="*/ 994 h 1109"/>
                    <a:gd name="T6" fmla="*/ 189 w 1014"/>
                    <a:gd name="T7" fmla="*/ 905 h 1109"/>
                    <a:gd name="T8" fmla="*/ 178 w 1014"/>
                    <a:gd name="T9" fmla="*/ 877 h 1109"/>
                    <a:gd name="T10" fmla="*/ 60 w 1014"/>
                    <a:gd name="T11" fmla="*/ 712 h 1109"/>
                    <a:gd name="T12" fmla="*/ 12 w 1014"/>
                    <a:gd name="T13" fmla="*/ 593 h 1109"/>
                    <a:gd name="T14" fmla="*/ 0 w 1014"/>
                    <a:gd name="T15" fmla="*/ 482 h 1109"/>
                    <a:gd name="T16" fmla="*/ 18 w 1014"/>
                    <a:gd name="T17" fmla="*/ 346 h 1109"/>
                    <a:gd name="T18" fmla="*/ 69 w 1014"/>
                    <a:gd name="T19" fmla="*/ 232 h 1109"/>
                    <a:gd name="T20" fmla="*/ 145 w 1014"/>
                    <a:gd name="T21" fmla="*/ 140 h 1109"/>
                    <a:gd name="T22" fmla="*/ 241 w 1014"/>
                    <a:gd name="T23" fmla="*/ 71 h 1109"/>
                    <a:gd name="T24" fmla="*/ 350 w 1014"/>
                    <a:gd name="T25" fmla="*/ 24 h 1109"/>
                    <a:gd name="T26" fmla="*/ 466 w 1014"/>
                    <a:gd name="T27" fmla="*/ 3 h 1109"/>
                    <a:gd name="T28" fmla="*/ 560 w 1014"/>
                    <a:gd name="T29" fmla="*/ 3 h 1109"/>
                    <a:gd name="T30" fmla="*/ 674 w 1014"/>
                    <a:gd name="T31" fmla="*/ 23 h 1109"/>
                    <a:gd name="T32" fmla="*/ 781 w 1014"/>
                    <a:gd name="T33" fmla="*/ 65 h 1109"/>
                    <a:gd name="T34" fmla="*/ 874 w 1014"/>
                    <a:gd name="T35" fmla="*/ 132 h 1109"/>
                    <a:gd name="T36" fmla="*/ 948 w 1014"/>
                    <a:gd name="T37" fmla="*/ 223 h 1109"/>
                    <a:gd name="T38" fmla="*/ 997 w 1014"/>
                    <a:gd name="T39" fmla="*/ 340 h 1109"/>
                    <a:gd name="T40" fmla="*/ 1014 w 1014"/>
                    <a:gd name="T41" fmla="*/ 482 h 1109"/>
                    <a:gd name="T42" fmla="*/ 1002 w 1014"/>
                    <a:gd name="T43" fmla="*/ 593 h 1109"/>
                    <a:gd name="T44" fmla="*/ 954 w 1014"/>
                    <a:gd name="T45" fmla="*/ 712 h 1109"/>
                    <a:gd name="T46" fmla="*/ 836 w 1014"/>
                    <a:gd name="T47" fmla="*/ 877 h 1109"/>
                    <a:gd name="T48" fmla="*/ 796 w 1014"/>
                    <a:gd name="T49" fmla="*/ 899 h 1109"/>
                    <a:gd name="T50" fmla="*/ 752 w 1014"/>
                    <a:gd name="T51" fmla="*/ 886 h 1109"/>
                    <a:gd name="T52" fmla="*/ 729 w 1014"/>
                    <a:gd name="T53" fmla="*/ 834 h 1109"/>
                    <a:gd name="T54" fmla="*/ 780 w 1014"/>
                    <a:gd name="T55" fmla="*/ 754 h 1109"/>
                    <a:gd name="T56" fmla="*/ 868 w 1014"/>
                    <a:gd name="T57" fmla="*/ 620 h 1109"/>
                    <a:gd name="T58" fmla="*/ 892 w 1014"/>
                    <a:gd name="T59" fmla="*/ 525 h 1109"/>
                    <a:gd name="T60" fmla="*/ 892 w 1014"/>
                    <a:gd name="T61" fmla="*/ 434 h 1109"/>
                    <a:gd name="T62" fmla="*/ 868 w 1014"/>
                    <a:gd name="T63" fmla="*/ 330 h 1109"/>
                    <a:gd name="T64" fmla="*/ 820 w 1014"/>
                    <a:gd name="T65" fmla="*/ 251 h 1109"/>
                    <a:gd name="T66" fmla="*/ 756 w 1014"/>
                    <a:gd name="T67" fmla="*/ 191 h 1109"/>
                    <a:gd name="T68" fmla="*/ 646 w 1014"/>
                    <a:gd name="T69" fmla="*/ 139 h 1109"/>
                    <a:gd name="T70" fmla="*/ 513 w 1014"/>
                    <a:gd name="T71" fmla="*/ 120 h 1109"/>
                    <a:gd name="T72" fmla="*/ 334 w 1014"/>
                    <a:gd name="T73" fmla="*/ 156 h 1109"/>
                    <a:gd name="T74" fmla="*/ 257 w 1014"/>
                    <a:gd name="T75" fmla="*/ 201 h 1109"/>
                    <a:gd name="T76" fmla="*/ 193 w 1014"/>
                    <a:gd name="T77" fmla="*/ 264 h 1109"/>
                    <a:gd name="T78" fmla="*/ 146 w 1014"/>
                    <a:gd name="T79" fmla="*/ 342 h 1109"/>
                    <a:gd name="T80" fmla="*/ 122 w 1014"/>
                    <a:gd name="T81" fmla="*/ 438 h 1109"/>
                    <a:gd name="T82" fmla="*/ 122 w 1014"/>
                    <a:gd name="T83" fmla="*/ 525 h 1109"/>
                    <a:gd name="T84" fmla="*/ 146 w 1014"/>
                    <a:gd name="T85" fmla="*/ 620 h 1109"/>
                    <a:gd name="T86" fmla="*/ 234 w 1014"/>
                    <a:gd name="T87" fmla="*/ 754 h 1109"/>
                    <a:gd name="T88" fmla="*/ 301 w 1014"/>
                    <a:gd name="T89" fmla="*/ 857 h 1109"/>
                    <a:gd name="T90" fmla="*/ 312 w 1014"/>
                    <a:gd name="T91" fmla="*/ 943 h 1109"/>
                    <a:gd name="T92" fmla="*/ 322 w 1014"/>
                    <a:gd name="T93" fmla="*/ 987 h 1109"/>
                    <a:gd name="T94" fmla="*/ 730 w 1014"/>
                    <a:gd name="T95" fmla="*/ 990 h 1109"/>
                    <a:gd name="T96" fmla="*/ 773 w 1014"/>
                    <a:gd name="T97" fmla="*/ 1025 h 1109"/>
                    <a:gd name="T98" fmla="*/ 773 w 1014"/>
                    <a:gd name="T99" fmla="*/ 1071 h 1109"/>
                    <a:gd name="T100" fmla="*/ 730 w 1014"/>
                    <a:gd name="T101" fmla="*/ 1107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4" h="1109">
                      <a:moveTo>
                        <a:pt x="718" y="1109"/>
                      </a:moveTo>
                      <a:lnTo>
                        <a:pt x="348" y="1109"/>
                      </a:lnTo>
                      <a:lnTo>
                        <a:pt x="348" y="1109"/>
                      </a:lnTo>
                      <a:lnTo>
                        <a:pt x="321" y="1107"/>
                      </a:lnTo>
                      <a:lnTo>
                        <a:pt x="297" y="1103"/>
                      </a:lnTo>
                      <a:lnTo>
                        <a:pt x="277" y="1098"/>
                      </a:lnTo>
                      <a:lnTo>
                        <a:pt x="258" y="1090"/>
                      </a:lnTo>
                      <a:lnTo>
                        <a:pt x="244" y="1081"/>
                      </a:lnTo>
                      <a:lnTo>
                        <a:pt x="232" y="1071"/>
                      </a:lnTo>
                      <a:lnTo>
                        <a:pt x="221" y="1059"/>
                      </a:lnTo>
                      <a:lnTo>
                        <a:pt x="213" y="1047"/>
                      </a:lnTo>
                      <a:lnTo>
                        <a:pt x="206" y="1034"/>
                      </a:lnTo>
                      <a:lnTo>
                        <a:pt x="201" y="1021"/>
                      </a:lnTo>
                      <a:lnTo>
                        <a:pt x="197" y="1007"/>
                      </a:lnTo>
                      <a:lnTo>
                        <a:pt x="194" y="994"/>
                      </a:lnTo>
                      <a:lnTo>
                        <a:pt x="192" y="967"/>
                      </a:lnTo>
                      <a:lnTo>
                        <a:pt x="192" y="946"/>
                      </a:lnTo>
                      <a:lnTo>
                        <a:pt x="192" y="946"/>
                      </a:lnTo>
                      <a:lnTo>
                        <a:pt x="190" y="923"/>
                      </a:lnTo>
                      <a:lnTo>
                        <a:pt x="189" y="905"/>
                      </a:lnTo>
                      <a:lnTo>
                        <a:pt x="188" y="895"/>
                      </a:lnTo>
                      <a:lnTo>
                        <a:pt x="185" y="889"/>
                      </a:lnTo>
                      <a:lnTo>
                        <a:pt x="182" y="882"/>
                      </a:lnTo>
                      <a:lnTo>
                        <a:pt x="178" y="877"/>
                      </a:lnTo>
                      <a:lnTo>
                        <a:pt x="178" y="877"/>
                      </a:lnTo>
                      <a:lnTo>
                        <a:pt x="138" y="827"/>
                      </a:lnTo>
                      <a:lnTo>
                        <a:pt x="104" y="781"/>
                      </a:lnTo>
                      <a:lnTo>
                        <a:pt x="88" y="758"/>
                      </a:lnTo>
                      <a:lnTo>
                        <a:pt x="73" y="734"/>
                      </a:lnTo>
                      <a:lnTo>
                        <a:pt x="60" y="712"/>
                      </a:lnTo>
                      <a:lnTo>
                        <a:pt x="48" y="689"/>
                      </a:lnTo>
                      <a:lnTo>
                        <a:pt x="37" y="666"/>
                      </a:lnTo>
                      <a:lnTo>
                        <a:pt x="26" y="642"/>
                      </a:lnTo>
                      <a:lnTo>
                        <a:pt x="18" y="618"/>
                      </a:lnTo>
                      <a:lnTo>
                        <a:pt x="12" y="593"/>
                      </a:lnTo>
                      <a:lnTo>
                        <a:pt x="6" y="568"/>
                      </a:lnTo>
                      <a:lnTo>
                        <a:pt x="2" y="540"/>
                      </a:lnTo>
                      <a:lnTo>
                        <a:pt x="1" y="512"/>
                      </a:lnTo>
                      <a:lnTo>
                        <a:pt x="0" y="482"/>
                      </a:lnTo>
                      <a:lnTo>
                        <a:pt x="0" y="482"/>
                      </a:lnTo>
                      <a:lnTo>
                        <a:pt x="1" y="453"/>
                      </a:lnTo>
                      <a:lnTo>
                        <a:pt x="2" y="425"/>
                      </a:lnTo>
                      <a:lnTo>
                        <a:pt x="6" y="398"/>
                      </a:lnTo>
                      <a:lnTo>
                        <a:pt x="12" y="372"/>
                      </a:lnTo>
                      <a:lnTo>
                        <a:pt x="18" y="346"/>
                      </a:lnTo>
                      <a:lnTo>
                        <a:pt x="26" y="321"/>
                      </a:lnTo>
                      <a:lnTo>
                        <a:pt x="34" y="297"/>
                      </a:lnTo>
                      <a:lnTo>
                        <a:pt x="45" y="275"/>
                      </a:lnTo>
                      <a:lnTo>
                        <a:pt x="56" y="253"/>
                      </a:lnTo>
                      <a:lnTo>
                        <a:pt x="69" y="232"/>
                      </a:lnTo>
                      <a:lnTo>
                        <a:pt x="82" y="212"/>
                      </a:lnTo>
                      <a:lnTo>
                        <a:pt x="97" y="192"/>
                      </a:lnTo>
                      <a:lnTo>
                        <a:pt x="112" y="173"/>
                      </a:lnTo>
                      <a:lnTo>
                        <a:pt x="128" y="156"/>
                      </a:lnTo>
                      <a:lnTo>
                        <a:pt x="145" y="140"/>
                      </a:lnTo>
                      <a:lnTo>
                        <a:pt x="162" y="124"/>
                      </a:lnTo>
                      <a:lnTo>
                        <a:pt x="181" y="109"/>
                      </a:lnTo>
                      <a:lnTo>
                        <a:pt x="201" y="95"/>
                      </a:lnTo>
                      <a:lnTo>
                        <a:pt x="221" y="83"/>
                      </a:lnTo>
                      <a:lnTo>
                        <a:pt x="241" y="71"/>
                      </a:lnTo>
                      <a:lnTo>
                        <a:pt x="262" y="59"/>
                      </a:lnTo>
                      <a:lnTo>
                        <a:pt x="284" y="49"/>
                      </a:lnTo>
                      <a:lnTo>
                        <a:pt x="305" y="40"/>
                      </a:lnTo>
                      <a:lnTo>
                        <a:pt x="328" y="32"/>
                      </a:lnTo>
                      <a:lnTo>
                        <a:pt x="350" y="24"/>
                      </a:lnTo>
                      <a:lnTo>
                        <a:pt x="373" y="17"/>
                      </a:lnTo>
                      <a:lnTo>
                        <a:pt x="396" y="12"/>
                      </a:lnTo>
                      <a:lnTo>
                        <a:pt x="420" y="8"/>
                      </a:lnTo>
                      <a:lnTo>
                        <a:pt x="442" y="5"/>
                      </a:lnTo>
                      <a:lnTo>
                        <a:pt x="466" y="3"/>
                      </a:lnTo>
                      <a:lnTo>
                        <a:pt x="489" y="1"/>
                      </a:lnTo>
                      <a:lnTo>
                        <a:pt x="513" y="0"/>
                      </a:lnTo>
                      <a:lnTo>
                        <a:pt x="513" y="0"/>
                      </a:lnTo>
                      <a:lnTo>
                        <a:pt x="536" y="1"/>
                      </a:lnTo>
                      <a:lnTo>
                        <a:pt x="560" y="3"/>
                      </a:lnTo>
                      <a:lnTo>
                        <a:pt x="582" y="4"/>
                      </a:lnTo>
                      <a:lnTo>
                        <a:pt x="606" y="8"/>
                      </a:lnTo>
                      <a:lnTo>
                        <a:pt x="629" y="12"/>
                      </a:lnTo>
                      <a:lnTo>
                        <a:pt x="652" y="16"/>
                      </a:lnTo>
                      <a:lnTo>
                        <a:pt x="674" y="23"/>
                      </a:lnTo>
                      <a:lnTo>
                        <a:pt x="696" y="29"/>
                      </a:lnTo>
                      <a:lnTo>
                        <a:pt x="718" y="36"/>
                      </a:lnTo>
                      <a:lnTo>
                        <a:pt x="740" y="45"/>
                      </a:lnTo>
                      <a:lnTo>
                        <a:pt x="761" y="55"/>
                      </a:lnTo>
                      <a:lnTo>
                        <a:pt x="781" y="65"/>
                      </a:lnTo>
                      <a:lnTo>
                        <a:pt x="801" y="76"/>
                      </a:lnTo>
                      <a:lnTo>
                        <a:pt x="820" y="89"/>
                      </a:lnTo>
                      <a:lnTo>
                        <a:pt x="838" y="103"/>
                      </a:lnTo>
                      <a:lnTo>
                        <a:pt x="857" y="116"/>
                      </a:lnTo>
                      <a:lnTo>
                        <a:pt x="874" y="132"/>
                      </a:lnTo>
                      <a:lnTo>
                        <a:pt x="890" y="148"/>
                      </a:lnTo>
                      <a:lnTo>
                        <a:pt x="906" y="165"/>
                      </a:lnTo>
                      <a:lnTo>
                        <a:pt x="921" y="184"/>
                      </a:lnTo>
                      <a:lnTo>
                        <a:pt x="936" y="203"/>
                      </a:lnTo>
                      <a:lnTo>
                        <a:pt x="948" y="223"/>
                      </a:lnTo>
                      <a:lnTo>
                        <a:pt x="960" y="244"/>
                      </a:lnTo>
                      <a:lnTo>
                        <a:pt x="970" y="267"/>
                      </a:lnTo>
                      <a:lnTo>
                        <a:pt x="981" y="289"/>
                      </a:lnTo>
                      <a:lnTo>
                        <a:pt x="989" y="315"/>
                      </a:lnTo>
                      <a:lnTo>
                        <a:pt x="997" y="340"/>
                      </a:lnTo>
                      <a:lnTo>
                        <a:pt x="1002" y="366"/>
                      </a:lnTo>
                      <a:lnTo>
                        <a:pt x="1008" y="393"/>
                      </a:lnTo>
                      <a:lnTo>
                        <a:pt x="1012" y="422"/>
                      </a:lnTo>
                      <a:lnTo>
                        <a:pt x="1013" y="452"/>
                      </a:lnTo>
                      <a:lnTo>
                        <a:pt x="1014" y="482"/>
                      </a:lnTo>
                      <a:lnTo>
                        <a:pt x="1014" y="482"/>
                      </a:lnTo>
                      <a:lnTo>
                        <a:pt x="1013" y="512"/>
                      </a:lnTo>
                      <a:lnTo>
                        <a:pt x="1010" y="540"/>
                      </a:lnTo>
                      <a:lnTo>
                        <a:pt x="1008" y="568"/>
                      </a:lnTo>
                      <a:lnTo>
                        <a:pt x="1002" y="593"/>
                      </a:lnTo>
                      <a:lnTo>
                        <a:pt x="996" y="618"/>
                      </a:lnTo>
                      <a:lnTo>
                        <a:pt x="986" y="642"/>
                      </a:lnTo>
                      <a:lnTo>
                        <a:pt x="977" y="666"/>
                      </a:lnTo>
                      <a:lnTo>
                        <a:pt x="966" y="689"/>
                      </a:lnTo>
                      <a:lnTo>
                        <a:pt x="954" y="712"/>
                      </a:lnTo>
                      <a:lnTo>
                        <a:pt x="941" y="736"/>
                      </a:lnTo>
                      <a:lnTo>
                        <a:pt x="926" y="758"/>
                      </a:lnTo>
                      <a:lnTo>
                        <a:pt x="910" y="781"/>
                      </a:lnTo>
                      <a:lnTo>
                        <a:pt x="876" y="827"/>
                      </a:lnTo>
                      <a:lnTo>
                        <a:pt x="836" y="877"/>
                      </a:lnTo>
                      <a:lnTo>
                        <a:pt x="836" y="877"/>
                      </a:lnTo>
                      <a:lnTo>
                        <a:pt x="828" y="886"/>
                      </a:lnTo>
                      <a:lnTo>
                        <a:pt x="817" y="891"/>
                      </a:lnTo>
                      <a:lnTo>
                        <a:pt x="806" y="897"/>
                      </a:lnTo>
                      <a:lnTo>
                        <a:pt x="796" y="899"/>
                      </a:lnTo>
                      <a:lnTo>
                        <a:pt x="784" y="899"/>
                      </a:lnTo>
                      <a:lnTo>
                        <a:pt x="773" y="897"/>
                      </a:lnTo>
                      <a:lnTo>
                        <a:pt x="761" y="893"/>
                      </a:lnTo>
                      <a:lnTo>
                        <a:pt x="752" y="886"/>
                      </a:lnTo>
                      <a:lnTo>
                        <a:pt x="752" y="886"/>
                      </a:lnTo>
                      <a:lnTo>
                        <a:pt x="742" y="877"/>
                      </a:lnTo>
                      <a:lnTo>
                        <a:pt x="736" y="867"/>
                      </a:lnTo>
                      <a:lnTo>
                        <a:pt x="732" y="857"/>
                      </a:lnTo>
                      <a:lnTo>
                        <a:pt x="729" y="845"/>
                      </a:lnTo>
                      <a:lnTo>
                        <a:pt x="729" y="834"/>
                      </a:lnTo>
                      <a:lnTo>
                        <a:pt x="732" y="822"/>
                      </a:lnTo>
                      <a:lnTo>
                        <a:pt x="736" y="811"/>
                      </a:lnTo>
                      <a:lnTo>
                        <a:pt x="742" y="801"/>
                      </a:lnTo>
                      <a:lnTo>
                        <a:pt x="742" y="801"/>
                      </a:lnTo>
                      <a:lnTo>
                        <a:pt x="780" y="754"/>
                      </a:lnTo>
                      <a:lnTo>
                        <a:pt x="812" y="713"/>
                      </a:lnTo>
                      <a:lnTo>
                        <a:pt x="838" y="674"/>
                      </a:lnTo>
                      <a:lnTo>
                        <a:pt x="849" y="656"/>
                      </a:lnTo>
                      <a:lnTo>
                        <a:pt x="858" y="637"/>
                      </a:lnTo>
                      <a:lnTo>
                        <a:pt x="868" y="620"/>
                      </a:lnTo>
                      <a:lnTo>
                        <a:pt x="874" y="601"/>
                      </a:lnTo>
                      <a:lnTo>
                        <a:pt x="881" y="582"/>
                      </a:lnTo>
                      <a:lnTo>
                        <a:pt x="885" y="564"/>
                      </a:lnTo>
                      <a:lnTo>
                        <a:pt x="889" y="545"/>
                      </a:lnTo>
                      <a:lnTo>
                        <a:pt x="892" y="525"/>
                      </a:lnTo>
                      <a:lnTo>
                        <a:pt x="893" y="504"/>
                      </a:lnTo>
                      <a:lnTo>
                        <a:pt x="894" y="482"/>
                      </a:lnTo>
                      <a:lnTo>
                        <a:pt x="894" y="482"/>
                      </a:lnTo>
                      <a:lnTo>
                        <a:pt x="893" y="457"/>
                      </a:lnTo>
                      <a:lnTo>
                        <a:pt x="892" y="434"/>
                      </a:lnTo>
                      <a:lnTo>
                        <a:pt x="889" y="412"/>
                      </a:lnTo>
                      <a:lnTo>
                        <a:pt x="885" y="390"/>
                      </a:lnTo>
                      <a:lnTo>
                        <a:pt x="880" y="369"/>
                      </a:lnTo>
                      <a:lnTo>
                        <a:pt x="874" y="349"/>
                      </a:lnTo>
                      <a:lnTo>
                        <a:pt x="868" y="330"/>
                      </a:lnTo>
                      <a:lnTo>
                        <a:pt x="860" y="313"/>
                      </a:lnTo>
                      <a:lnTo>
                        <a:pt x="850" y="296"/>
                      </a:lnTo>
                      <a:lnTo>
                        <a:pt x="841" y="280"/>
                      </a:lnTo>
                      <a:lnTo>
                        <a:pt x="830" y="265"/>
                      </a:lnTo>
                      <a:lnTo>
                        <a:pt x="820" y="251"/>
                      </a:lnTo>
                      <a:lnTo>
                        <a:pt x="808" y="237"/>
                      </a:lnTo>
                      <a:lnTo>
                        <a:pt x="796" y="224"/>
                      </a:lnTo>
                      <a:lnTo>
                        <a:pt x="782" y="212"/>
                      </a:lnTo>
                      <a:lnTo>
                        <a:pt x="769" y="201"/>
                      </a:lnTo>
                      <a:lnTo>
                        <a:pt x="756" y="191"/>
                      </a:lnTo>
                      <a:lnTo>
                        <a:pt x="741" y="181"/>
                      </a:lnTo>
                      <a:lnTo>
                        <a:pt x="726" y="172"/>
                      </a:lnTo>
                      <a:lnTo>
                        <a:pt x="710" y="164"/>
                      </a:lnTo>
                      <a:lnTo>
                        <a:pt x="678" y="151"/>
                      </a:lnTo>
                      <a:lnTo>
                        <a:pt x="646" y="139"/>
                      </a:lnTo>
                      <a:lnTo>
                        <a:pt x="613" y="131"/>
                      </a:lnTo>
                      <a:lnTo>
                        <a:pt x="580" y="125"/>
                      </a:lnTo>
                      <a:lnTo>
                        <a:pt x="546" y="121"/>
                      </a:lnTo>
                      <a:lnTo>
                        <a:pt x="513" y="120"/>
                      </a:lnTo>
                      <a:lnTo>
                        <a:pt x="513" y="120"/>
                      </a:lnTo>
                      <a:lnTo>
                        <a:pt x="476" y="121"/>
                      </a:lnTo>
                      <a:lnTo>
                        <a:pt x="440" y="127"/>
                      </a:lnTo>
                      <a:lnTo>
                        <a:pt x="404" y="133"/>
                      </a:lnTo>
                      <a:lnTo>
                        <a:pt x="369" y="144"/>
                      </a:lnTo>
                      <a:lnTo>
                        <a:pt x="334" y="156"/>
                      </a:lnTo>
                      <a:lnTo>
                        <a:pt x="318" y="164"/>
                      </a:lnTo>
                      <a:lnTo>
                        <a:pt x="302" y="172"/>
                      </a:lnTo>
                      <a:lnTo>
                        <a:pt x="286" y="181"/>
                      </a:lnTo>
                      <a:lnTo>
                        <a:pt x="272" y="191"/>
                      </a:lnTo>
                      <a:lnTo>
                        <a:pt x="257" y="201"/>
                      </a:lnTo>
                      <a:lnTo>
                        <a:pt x="242" y="212"/>
                      </a:lnTo>
                      <a:lnTo>
                        <a:pt x="229" y="224"/>
                      </a:lnTo>
                      <a:lnTo>
                        <a:pt x="217" y="236"/>
                      </a:lnTo>
                      <a:lnTo>
                        <a:pt x="204" y="249"/>
                      </a:lnTo>
                      <a:lnTo>
                        <a:pt x="193" y="264"/>
                      </a:lnTo>
                      <a:lnTo>
                        <a:pt x="182" y="277"/>
                      </a:lnTo>
                      <a:lnTo>
                        <a:pt x="172" y="293"/>
                      </a:lnTo>
                      <a:lnTo>
                        <a:pt x="162" y="309"/>
                      </a:lnTo>
                      <a:lnTo>
                        <a:pt x="154" y="325"/>
                      </a:lnTo>
                      <a:lnTo>
                        <a:pt x="146" y="342"/>
                      </a:lnTo>
                      <a:lnTo>
                        <a:pt x="140" y="360"/>
                      </a:lnTo>
                      <a:lnTo>
                        <a:pt x="133" y="378"/>
                      </a:lnTo>
                      <a:lnTo>
                        <a:pt x="129" y="398"/>
                      </a:lnTo>
                      <a:lnTo>
                        <a:pt x="125" y="418"/>
                      </a:lnTo>
                      <a:lnTo>
                        <a:pt x="122" y="438"/>
                      </a:lnTo>
                      <a:lnTo>
                        <a:pt x="121" y="460"/>
                      </a:lnTo>
                      <a:lnTo>
                        <a:pt x="120" y="482"/>
                      </a:lnTo>
                      <a:lnTo>
                        <a:pt x="120" y="482"/>
                      </a:lnTo>
                      <a:lnTo>
                        <a:pt x="120" y="504"/>
                      </a:lnTo>
                      <a:lnTo>
                        <a:pt x="122" y="525"/>
                      </a:lnTo>
                      <a:lnTo>
                        <a:pt x="125" y="545"/>
                      </a:lnTo>
                      <a:lnTo>
                        <a:pt x="128" y="564"/>
                      </a:lnTo>
                      <a:lnTo>
                        <a:pt x="133" y="582"/>
                      </a:lnTo>
                      <a:lnTo>
                        <a:pt x="140" y="601"/>
                      </a:lnTo>
                      <a:lnTo>
                        <a:pt x="146" y="620"/>
                      </a:lnTo>
                      <a:lnTo>
                        <a:pt x="156" y="637"/>
                      </a:lnTo>
                      <a:lnTo>
                        <a:pt x="165" y="656"/>
                      </a:lnTo>
                      <a:lnTo>
                        <a:pt x="176" y="674"/>
                      </a:lnTo>
                      <a:lnTo>
                        <a:pt x="202" y="713"/>
                      </a:lnTo>
                      <a:lnTo>
                        <a:pt x="234" y="754"/>
                      </a:lnTo>
                      <a:lnTo>
                        <a:pt x="272" y="801"/>
                      </a:lnTo>
                      <a:lnTo>
                        <a:pt x="272" y="801"/>
                      </a:lnTo>
                      <a:lnTo>
                        <a:pt x="284" y="819"/>
                      </a:lnTo>
                      <a:lnTo>
                        <a:pt x="293" y="838"/>
                      </a:lnTo>
                      <a:lnTo>
                        <a:pt x="301" y="857"/>
                      </a:lnTo>
                      <a:lnTo>
                        <a:pt x="305" y="875"/>
                      </a:lnTo>
                      <a:lnTo>
                        <a:pt x="308" y="893"/>
                      </a:lnTo>
                      <a:lnTo>
                        <a:pt x="310" y="910"/>
                      </a:lnTo>
                      <a:lnTo>
                        <a:pt x="312" y="943"/>
                      </a:lnTo>
                      <a:lnTo>
                        <a:pt x="312" y="943"/>
                      </a:lnTo>
                      <a:lnTo>
                        <a:pt x="312" y="967"/>
                      </a:lnTo>
                      <a:lnTo>
                        <a:pt x="313" y="978"/>
                      </a:lnTo>
                      <a:lnTo>
                        <a:pt x="316" y="985"/>
                      </a:lnTo>
                      <a:lnTo>
                        <a:pt x="316" y="985"/>
                      </a:lnTo>
                      <a:lnTo>
                        <a:pt x="322" y="987"/>
                      </a:lnTo>
                      <a:lnTo>
                        <a:pt x="332" y="987"/>
                      </a:lnTo>
                      <a:lnTo>
                        <a:pt x="348" y="989"/>
                      </a:lnTo>
                      <a:lnTo>
                        <a:pt x="718" y="989"/>
                      </a:lnTo>
                      <a:lnTo>
                        <a:pt x="718" y="989"/>
                      </a:lnTo>
                      <a:lnTo>
                        <a:pt x="730" y="990"/>
                      </a:lnTo>
                      <a:lnTo>
                        <a:pt x="741" y="993"/>
                      </a:lnTo>
                      <a:lnTo>
                        <a:pt x="752" y="999"/>
                      </a:lnTo>
                      <a:lnTo>
                        <a:pt x="761" y="1006"/>
                      </a:lnTo>
                      <a:lnTo>
                        <a:pt x="768" y="1015"/>
                      </a:lnTo>
                      <a:lnTo>
                        <a:pt x="773" y="1025"/>
                      </a:lnTo>
                      <a:lnTo>
                        <a:pt x="777" y="1037"/>
                      </a:lnTo>
                      <a:lnTo>
                        <a:pt x="778" y="1049"/>
                      </a:lnTo>
                      <a:lnTo>
                        <a:pt x="778" y="1049"/>
                      </a:lnTo>
                      <a:lnTo>
                        <a:pt x="777" y="1061"/>
                      </a:lnTo>
                      <a:lnTo>
                        <a:pt x="773" y="1071"/>
                      </a:lnTo>
                      <a:lnTo>
                        <a:pt x="768" y="1082"/>
                      </a:lnTo>
                      <a:lnTo>
                        <a:pt x="761" y="1091"/>
                      </a:lnTo>
                      <a:lnTo>
                        <a:pt x="752" y="1098"/>
                      </a:lnTo>
                      <a:lnTo>
                        <a:pt x="741" y="1103"/>
                      </a:lnTo>
                      <a:lnTo>
                        <a:pt x="730" y="1107"/>
                      </a:lnTo>
                      <a:lnTo>
                        <a:pt x="718" y="1109"/>
                      </a:lnTo>
                      <a:lnTo>
                        <a:pt x="718" y="11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35"/>
                <p:cNvSpPr>
                  <a:spLocks/>
                </p:cNvSpPr>
                <p:nvPr/>
              </p:nvSpPr>
              <p:spPr bwMode="auto">
                <a:xfrm>
                  <a:off x="659" y="2017"/>
                  <a:ext cx="48" cy="128"/>
                </a:xfrm>
                <a:custGeom>
                  <a:avLst/>
                  <a:gdLst>
                    <a:gd name="T0" fmla="*/ 132 w 192"/>
                    <a:gd name="T1" fmla="*/ 514 h 514"/>
                    <a:gd name="T2" fmla="*/ 108 w 192"/>
                    <a:gd name="T3" fmla="*/ 509 h 514"/>
                    <a:gd name="T4" fmla="*/ 87 w 192"/>
                    <a:gd name="T5" fmla="*/ 494 h 514"/>
                    <a:gd name="T6" fmla="*/ 74 w 192"/>
                    <a:gd name="T7" fmla="*/ 477 h 514"/>
                    <a:gd name="T8" fmla="*/ 50 w 192"/>
                    <a:gd name="T9" fmla="*/ 443 h 514"/>
                    <a:gd name="T10" fmla="*/ 31 w 192"/>
                    <a:gd name="T11" fmla="*/ 410 h 514"/>
                    <a:gd name="T12" fmla="*/ 18 w 192"/>
                    <a:gd name="T13" fmla="*/ 375 h 514"/>
                    <a:gd name="T14" fmla="*/ 7 w 192"/>
                    <a:gd name="T15" fmla="*/ 341 h 514"/>
                    <a:gd name="T16" fmla="*/ 2 w 192"/>
                    <a:gd name="T17" fmla="*/ 307 h 514"/>
                    <a:gd name="T18" fmla="*/ 0 w 192"/>
                    <a:gd name="T19" fmla="*/ 273 h 514"/>
                    <a:gd name="T20" fmla="*/ 3 w 192"/>
                    <a:gd name="T21" fmla="*/ 225 h 514"/>
                    <a:gd name="T22" fmla="*/ 15 w 192"/>
                    <a:gd name="T23" fmla="*/ 163 h 514"/>
                    <a:gd name="T24" fmla="*/ 35 w 192"/>
                    <a:gd name="T25" fmla="*/ 107 h 514"/>
                    <a:gd name="T26" fmla="*/ 59 w 192"/>
                    <a:gd name="T27" fmla="*/ 60 h 514"/>
                    <a:gd name="T28" fmla="*/ 86 w 192"/>
                    <a:gd name="T29" fmla="*/ 22 h 514"/>
                    <a:gd name="T30" fmla="*/ 94 w 192"/>
                    <a:gd name="T31" fmla="*/ 14 h 514"/>
                    <a:gd name="T32" fmla="*/ 114 w 192"/>
                    <a:gd name="T33" fmla="*/ 2 h 514"/>
                    <a:gd name="T34" fmla="*/ 136 w 192"/>
                    <a:gd name="T35" fmla="*/ 0 h 514"/>
                    <a:gd name="T36" fmla="*/ 159 w 192"/>
                    <a:gd name="T37" fmla="*/ 6 h 514"/>
                    <a:gd name="T38" fmla="*/ 170 w 192"/>
                    <a:gd name="T39" fmla="*/ 12 h 514"/>
                    <a:gd name="T40" fmla="*/ 184 w 192"/>
                    <a:gd name="T41" fmla="*/ 30 h 514"/>
                    <a:gd name="T42" fmla="*/ 192 w 192"/>
                    <a:gd name="T43" fmla="*/ 52 h 514"/>
                    <a:gd name="T44" fmla="*/ 190 w 192"/>
                    <a:gd name="T45" fmla="*/ 76 h 514"/>
                    <a:gd name="T46" fmla="*/ 179 w 192"/>
                    <a:gd name="T47" fmla="*/ 97 h 514"/>
                    <a:gd name="T48" fmla="*/ 172 w 192"/>
                    <a:gd name="T49" fmla="*/ 106 h 514"/>
                    <a:gd name="T50" fmla="*/ 151 w 192"/>
                    <a:gd name="T51" fmla="*/ 145 h 514"/>
                    <a:gd name="T52" fmla="*/ 135 w 192"/>
                    <a:gd name="T53" fmla="*/ 182 h 514"/>
                    <a:gd name="T54" fmla="*/ 123 w 192"/>
                    <a:gd name="T55" fmla="*/ 227 h 514"/>
                    <a:gd name="T56" fmla="*/ 120 w 192"/>
                    <a:gd name="T57" fmla="*/ 278 h 514"/>
                    <a:gd name="T58" fmla="*/ 123 w 192"/>
                    <a:gd name="T59" fmla="*/ 305 h 514"/>
                    <a:gd name="T60" fmla="*/ 130 w 192"/>
                    <a:gd name="T61" fmla="*/ 333 h 514"/>
                    <a:gd name="T62" fmla="*/ 140 w 192"/>
                    <a:gd name="T63" fmla="*/ 359 h 514"/>
                    <a:gd name="T64" fmla="*/ 156 w 192"/>
                    <a:gd name="T65" fmla="*/ 387 h 514"/>
                    <a:gd name="T66" fmla="*/ 178 w 192"/>
                    <a:gd name="T67" fmla="*/ 414 h 514"/>
                    <a:gd name="T68" fmla="*/ 184 w 192"/>
                    <a:gd name="T69" fmla="*/ 425 h 514"/>
                    <a:gd name="T70" fmla="*/ 192 w 192"/>
                    <a:gd name="T71" fmla="*/ 446 h 514"/>
                    <a:gd name="T72" fmla="*/ 191 w 192"/>
                    <a:gd name="T73" fmla="*/ 469 h 514"/>
                    <a:gd name="T74" fmla="*/ 180 w 192"/>
                    <a:gd name="T75" fmla="*/ 490 h 514"/>
                    <a:gd name="T76" fmla="*/ 172 w 192"/>
                    <a:gd name="T77" fmla="*/ 499 h 514"/>
                    <a:gd name="T78" fmla="*/ 154 w 192"/>
                    <a:gd name="T79" fmla="*/ 510 h 514"/>
                    <a:gd name="T80" fmla="*/ 132 w 192"/>
                    <a:gd name="T81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92" h="514">
                      <a:moveTo>
                        <a:pt x="132" y="514"/>
                      </a:moveTo>
                      <a:lnTo>
                        <a:pt x="132" y="514"/>
                      </a:lnTo>
                      <a:lnTo>
                        <a:pt x="120" y="513"/>
                      </a:lnTo>
                      <a:lnTo>
                        <a:pt x="108" y="509"/>
                      </a:lnTo>
                      <a:lnTo>
                        <a:pt x="98" y="503"/>
                      </a:lnTo>
                      <a:lnTo>
                        <a:pt x="87" y="494"/>
                      </a:lnTo>
                      <a:lnTo>
                        <a:pt x="87" y="494"/>
                      </a:lnTo>
                      <a:lnTo>
                        <a:pt x="74" y="477"/>
                      </a:lnTo>
                      <a:lnTo>
                        <a:pt x="60" y="461"/>
                      </a:lnTo>
                      <a:lnTo>
                        <a:pt x="50" y="443"/>
                      </a:lnTo>
                      <a:lnTo>
                        <a:pt x="40" y="426"/>
                      </a:lnTo>
                      <a:lnTo>
                        <a:pt x="31" y="410"/>
                      </a:lnTo>
                      <a:lnTo>
                        <a:pt x="23" y="393"/>
                      </a:lnTo>
                      <a:lnTo>
                        <a:pt x="18" y="375"/>
                      </a:lnTo>
                      <a:lnTo>
                        <a:pt x="12" y="358"/>
                      </a:lnTo>
                      <a:lnTo>
                        <a:pt x="7" y="341"/>
                      </a:lnTo>
                      <a:lnTo>
                        <a:pt x="4" y="323"/>
                      </a:lnTo>
                      <a:lnTo>
                        <a:pt x="2" y="307"/>
                      </a:lnTo>
                      <a:lnTo>
                        <a:pt x="0" y="290"/>
                      </a:lnTo>
                      <a:lnTo>
                        <a:pt x="0" y="273"/>
                      </a:lnTo>
                      <a:lnTo>
                        <a:pt x="0" y="257"/>
                      </a:lnTo>
                      <a:lnTo>
                        <a:pt x="3" y="225"/>
                      </a:lnTo>
                      <a:lnTo>
                        <a:pt x="8" y="193"/>
                      </a:lnTo>
                      <a:lnTo>
                        <a:pt x="15" y="163"/>
                      </a:lnTo>
                      <a:lnTo>
                        <a:pt x="24" y="134"/>
                      </a:lnTo>
                      <a:lnTo>
                        <a:pt x="35" y="107"/>
                      </a:lnTo>
                      <a:lnTo>
                        <a:pt x="47" y="82"/>
                      </a:lnTo>
                      <a:lnTo>
                        <a:pt x="59" y="60"/>
                      </a:lnTo>
                      <a:lnTo>
                        <a:pt x="72" y="40"/>
                      </a:lnTo>
                      <a:lnTo>
                        <a:pt x="86" y="22"/>
                      </a:lnTo>
                      <a:lnTo>
                        <a:pt x="86" y="22"/>
                      </a:lnTo>
                      <a:lnTo>
                        <a:pt x="94" y="14"/>
                      </a:lnTo>
                      <a:lnTo>
                        <a:pt x="103" y="8"/>
                      </a:lnTo>
                      <a:lnTo>
                        <a:pt x="114" y="2"/>
                      </a:lnTo>
                      <a:lnTo>
                        <a:pt x="124" y="0"/>
                      </a:lnTo>
                      <a:lnTo>
                        <a:pt x="136" y="0"/>
                      </a:lnTo>
                      <a:lnTo>
                        <a:pt x="148" y="1"/>
                      </a:lnTo>
                      <a:lnTo>
                        <a:pt x="159" y="6"/>
                      </a:lnTo>
                      <a:lnTo>
                        <a:pt x="170" y="12"/>
                      </a:lnTo>
                      <a:lnTo>
                        <a:pt x="170" y="12"/>
                      </a:lnTo>
                      <a:lnTo>
                        <a:pt x="178" y="21"/>
                      </a:lnTo>
                      <a:lnTo>
                        <a:pt x="184" y="30"/>
                      </a:lnTo>
                      <a:lnTo>
                        <a:pt x="190" y="41"/>
                      </a:lnTo>
                      <a:lnTo>
                        <a:pt x="192" y="52"/>
                      </a:lnTo>
                      <a:lnTo>
                        <a:pt x="192" y="64"/>
                      </a:lnTo>
                      <a:lnTo>
                        <a:pt x="190" y="76"/>
                      </a:lnTo>
                      <a:lnTo>
                        <a:pt x="186" y="86"/>
                      </a:lnTo>
                      <a:lnTo>
                        <a:pt x="179" y="97"/>
                      </a:lnTo>
                      <a:lnTo>
                        <a:pt x="179" y="97"/>
                      </a:lnTo>
                      <a:lnTo>
                        <a:pt x="172" y="106"/>
                      </a:lnTo>
                      <a:lnTo>
                        <a:pt x="159" y="129"/>
                      </a:lnTo>
                      <a:lnTo>
                        <a:pt x="151" y="145"/>
                      </a:lnTo>
                      <a:lnTo>
                        <a:pt x="143" y="162"/>
                      </a:lnTo>
                      <a:lnTo>
                        <a:pt x="135" y="182"/>
                      </a:lnTo>
                      <a:lnTo>
                        <a:pt x="128" y="205"/>
                      </a:lnTo>
                      <a:lnTo>
                        <a:pt x="123" y="227"/>
                      </a:lnTo>
                      <a:lnTo>
                        <a:pt x="120" y="253"/>
                      </a:lnTo>
                      <a:lnTo>
                        <a:pt x="120" y="278"/>
                      </a:lnTo>
                      <a:lnTo>
                        <a:pt x="122" y="291"/>
                      </a:lnTo>
                      <a:lnTo>
                        <a:pt x="123" y="305"/>
                      </a:lnTo>
                      <a:lnTo>
                        <a:pt x="126" y="318"/>
                      </a:lnTo>
                      <a:lnTo>
                        <a:pt x="130" y="333"/>
                      </a:lnTo>
                      <a:lnTo>
                        <a:pt x="135" y="346"/>
                      </a:lnTo>
                      <a:lnTo>
                        <a:pt x="140" y="359"/>
                      </a:lnTo>
                      <a:lnTo>
                        <a:pt x="148" y="374"/>
                      </a:lnTo>
                      <a:lnTo>
                        <a:pt x="156" y="387"/>
                      </a:lnTo>
                      <a:lnTo>
                        <a:pt x="166" y="401"/>
                      </a:lnTo>
                      <a:lnTo>
                        <a:pt x="178" y="414"/>
                      </a:lnTo>
                      <a:lnTo>
                        <a:pt x="178" y="414"/>
                      </a:lnTo>
                      <a:lnTo>
                        <a:pt x="184" y="425"/>
                      </a:lnTo>
                      <a:lnTo>
                        <a:pt x="190" y="435"/>
                      </a:lnTo>
                      <a:lnTo>
                        <a:pt x="192" y="446"/>
                      </a:lnTo>
                      <a:lnTo>
                        <a:pt x="192" y="458"/>
                      </a:lnTo>
                      <a:lnTo>
                        <a:pt x="191" y="469"/>
                      </a:lnTo>
                      <a:lnTo>
                        <a:pt x="187" y="481"/>
                      </a:lnTo>
                      <a:lnTo>
                        <a:pt x="180" y="490"/>
                      </a:lnTo>
                      <a:lnTo>
                        <a:pt x="172" y="499"/>
                      </a:lnTo>
                      <a:lnTo>
                        <a:pt x="172" y="499"/>
                      </a:lnTo>
                      <a:lnTo>
                        <a:pt x="163" y="506"/>
                      </a:lnTo>
                      <a:lnTo>
                        <a:pt x="154" y="510"/>
                      </a:lnTo>
                      <a:lnTo>
                        <a:pt x="143" y="513"/>
                      </a:lnTo>
                      <a:lnTo>
                        <a:pt x="132" y="514"/>
                      </a:lnTo>
                      <a:lnTo>
                        <a:pt x="132" y="5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36"/>
                <p:cNvSpPr>
                  <a:spLocks/>
                </p:cNvSpPr>
                <p:nvPr/>
              </p:nvSpPr>
              <p:spPr bwMode="auto">
                <a:xfrm>
                  <a:off x="659" y="2249"/>
                  <a:ext cx="131" cy="30"/>
                </a:xfrm>
                <a:custGeom>
                  <a:avLst/>
                  <a:gdLst>
                    <a:gd name="T0" fmla="*/ 463 w 523"/>
                    <a:gd name="T1" fmla="*/ 119 h 119"/>
                    <a:gd name="T2" fmla="*/ 60 w 523"/>
                    <a:gd name="T3" fmla="*/ 119 h 119"/>
                    <a:gd name="T4" fmla="*/ 60 w 523"/>
                    <a:gd name="T5" fmla="*/ 119 h 119"/>
                    <a:gd name="T6" fmla="*/ 48 w 523"/>
                    <a:gd name="T7" fmla="*/ 118 h 119"/>
                    <a:gd name="T8" fmla="*/ 37 w 523"/>
                    <a:gd name="T9" fmla="*/ 114 h 119"/>
                    <a:gd name="T10" fmla="*/ 27 w 523"/>
                    <a:gd name="T11" fmla="*/ 109 h 119"/>
                    <a:gd name="T12" fmla="*/ 19 w 523"/>
                    <a:gd name="T13" fmla="*/ 101 h 119"/>
                    <a:gd name="T14" fmla="*/ 11 w 523"/>
                    <a:gd name="T15" fmla="*/ 93 h 119"/>
                    <a:gd name="T16" fmla="*/ 5 w 523"/>
                    <a:gd name="T17" fmla="*/ 82 h 119"/>
                    <a:gd name="T18" fmla="*/ 1 w 523"/>
                    <a:gd name="T19" fmla="*/ 71 h 119"/>
                    <a:gd name="T20" fmla="*/ 0 w 523"/>
                    <a:gd name="T21" fmla="*/ 60 h 119"/>
                    <a:gd name="T22" fmla="*/ 0 w 523"/>
                    <a:gd name="T23" fmla="*/ 60 h 119"/>
                    <a:gd name="T24" fmla="*/ 1 w 523"/>
                    <a:gd name="T25" fmla="*/ 48 h 119"/>
                    <a:gd name="T26" fmla="*/ 5 w 523"/>
                    <a:gd name="T27" fmla="*/ 36 h 119"/>
                    <a:gd name="T28" fmla="*/ 11 w 523"/>
                    <a:gd name="T29" fmla="*/ 25 h 119"/>
                    <a:gd name="T30" fmla="*/ 19 w 523"/>
                    <a:gd name="T31" fmla="*/ 17 h 119"/>
                    <a:gd name="T32" fmla="*/ 27 w 523"/>
                    <a:gd name="T33" fmla="*/ 9 h 119"/>
                    <a:gd name="T34" fmla="*/ 37 w 523"/>
                    <a:gd name="T35" fmla="*/ 4 h 119"/>
                    <a:gd name="T36" fmla="*/ 48 w 523"/>
                    <a:gd name="T37" fmla="*/ 1 h 119"/>
                    <a:gd name="T38" fmla="*/ 60 w 523"/>
                    <a:gd name="T39" fmla="*/ 0 h 119"/>
                    <a:gd name="T40" fmla="*/ 463 w 523"/>
                    <a:gd name="T41" fmla="*/ 0 h 119"/>
                    <a:gd name="T42" fmla="*/ 463 w 523"/>
                    <a:gd name="T43" fmla="*/ 0 h 119"/>
                    <a:gd name="T44" fmla="*/ 475 w 523"/>
                    <a:gd name="T45" fmla="*/ 1 h 119"/>
                    <a:gd name="T46" fmla="*/ 487 w 523"/>
                    <a:gd name="T47" fmla="*/ 4 h 119"/>
                    <a:gd name="T48" fmla="*/ 496 w 523"/>
                    <a:gd name="T49" fmla="*/ 9 h 119"/>
                    <a:gd name="T50" fmla="*/ 505 w 523"/>
                    <a:gd name="T51" fmla="*/ 17 h 119"/>
                    <a:gd name="T52" fmla="*/ 513 w 523"/>
                    <a:gd name="T53" fmla="*/ 25 h 119"/>
                    <a:gd name="T54" fmla="*/ 519 w 523"/>
                    <a:gd name="T55" fmla="*/ 36 h 119"/>
                    <a:gd name="T56" fmla="*/ 521 w 523"/>
                    <a:gd name="T57" fmla="*/ 48 h 119"/>
                    <a:gd name="T58" fmla="*/ 523 w 523"/>
                    <a:gd name="T59" fmla="*/ 60 h 119"/>
                    <a:gd name="T60" fmla="*/ 523 w 523"/>
                    <a:gd name="T61" fmla="*/ 60 h 119"/>
                    <a:gd name="T62" fmla="*/ 521 w 523"/>
                    <a:gd name="T63" fmla="*/ 71 h 119"/>
                    <a:gd name="T64" fmla="*/ 519 w 523"/>
                    <a:gd name="T65" fmla="*/ 82 h 119"/>
                    <a:gd name="T66" fmla="*/ 513 w 523"/>
                    <a:gd name="T67" fmla="*/ 93 h 119"/>
                    <a:gd name="T68" fmla="*/ 505 w 523"/>
                    <a:gd name="T69" fmla="*/ 101 h 119"/>
                    <a:gd name="T70" fmla="*/ 496 w 523"/>
                    <a:gd name="T71" fmla="*/ 109 h 119"/>
                    <a:gd name="T72" fmla="*/ 487 w 523"/>
                    <a:gd name="T73" fmla="*/ 114 h 119"/>
                    <a:gd name="T74" fmla="*/ 475 w 523"/>
                    <a:gd name="T75" fmla="*/ 118 h 119"/>
                    <a:gd name="T76" fmla="*/ 463 w 523"/>
                    <a:gd name="T77" fmla="*/ 119 h 119"/>
                    <a:gd name="T78" fmla="*/ 463 w 523"/>
                    <a:gd name="T79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3" h="119">
                      <a:moveTo>
                        <a:pt x="463" y="119"/>
                      </a:moveTo>
                      <a:lnTo>
                        <a:pt x="60" y="119"/>
                      </a:lnTo>
                      <a:lnTo>
                        <a:pt x="60" y="119"/>
                      </a:lnTo>
                      <a:lnTo>
                        <a:pt x="48" y="118"/>
                      </a:lnTo>
                      <a:lnTo>
                        <a:pt x="37" y="114"/>
                      </a:lnTo>
                      <a:lnTo>
                        <a:pt x="27" y="109"/>
                      </a:lnTo>
                      <a:lnTo>
                        <a:pt x="19" y="101"/>
                      </a:lnTo>
                      <a:lnTo>
                        <a:pt x="11" y="93"/>
                      </a:lnTo>
                      <a:lnTo>
                        <a:pt x="5" y="82"/>
                      </a:lnTo>
                      <a:lnTo>
                        <a:pt x="1" y="71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1" y="25"/>
                      </a:lnTo>
                      <a:lnTo>
                        <a:pt x="19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463" y="0"/>
                      </a:lnTo>
                      <a:lnTo>
                        <a:pt x="463" y="0"/>
                      </a:lnTo>
                      <a:lnTo>
                        <a:pt x="475" y="1"/>
                      </a:lnTo>
                      <a:lnTo>
                        <a:pt x="487" y="4"/>
                      </a:lnTo>
                      <a:lnTo>
                        <a:pt x="496" y="9"/>
                      </a:lnTo>
                      <a:lnTo>
                        <a:pt x="505" y="17"/>
                      </a:lnTo>
                      <a:lnTo>
                        <a:pt x="513" y="25"/>
                      </a:lnTo>
                      <a:lnTo>
                        <a:pt x="519" y="36"/>
                      </a:lnTo>
                      <a:lnTo>
                        <a:pt x="521" y="48"/>
                      </a:lnTo>
                      <a:lnTo>
                        <a:pt x="523" y="60"/>
                      </a:lnTo>
                      <a:lnTo>
                        <a:pt x="523" y="60"/>
                      </a:lnTo>
                      <a:lnTo>
                        <a:pt x="521" y="71"/>
                      </a:lnTo>
                      <a:lnTo>
                        <a:pt x="519" y="82"/>
                      </a:lnTo>
                      <a:lnTo>
                        <a:pt x="513" y="93"/>
                      </a:lnTo>
                      <a:lnTo>
                        <a:pt x="505" y="101"/>
                      </a:lnTo>
                      <a:lnTo>
                        <a:pt x="496" y="109"/>
                      </a:lnTo>
                      <a:lnTo>
                        <a:pt x="487" y="114"/>
                      </a:lnTo>
                      <a:lnTo>
                        <a:pt x="475" y="118"/>
                      </a:lnTo>
                      <a:lnTo>
                        <a:pt x="463" y="119"/>
                      </a:lnTo>
                      <a:lnTo>
                        <a:pt x="463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37"/>
                <p:cNvSpPr>
                  <a:spLocks/>
                </p:cNvSpPr>
                <p:nvPr/>
              </p:nvSpPr>
              <p:spPr bwMode="auto">
                <a:xfrm>
                  <a:off x="668" y="2291"/>
                  <a:ext cx="113" cy="30"/>
                </a:xfrm>
                <a:custGeom>
                  <a:avLst/>
                  <a:gdLst>
                    <a:gd name="T0" fmla="*/ 394 w 454"/>
                    <a:gd name="T1" fmla="*/ 120 h 120"/>
                    <a:gd name="T2" fmla="*/ 60 w 454"/>
                    <a:gd name="T3" fmla="*/ 120 h 120"/>
                    <a:gd name="T4" fmla="*/ 60 w 454"/>
                    <a:gd name="T5" fmla="*/ 120 h 120"/>
                    <a:gd name="T6" fmla="*/ 48 w 454"/>
                    <a:gd name="T7" fmla="*/ 119 h 120"/>
                    <a:gd name="T8" fmla="*/ 37 w 454"/>
                    <a:gd name="T9" fmla="*/ 115 h 120"/>
                    <a:gd name="T10" fmla="*/ 26 w 454"/>
                    <a:gd name="T11" fmla="*/ 109 h 120"/>
                    <a:gd name="T12" fmla="*/ 17 w 454"/>
                    <a:gd name="T13" fmla="*/ 101 h 120"/>
                    <a:gd name="T14" fmla="*/ 10 w 454"/>
                    <a:gd name="T15" fmla="*/ 93 h 120"/>
                    <a:gd name="T16" fmla="*/ 5 w 454"/>
                    <a:gd name="T17" fmla="*/ 83 h 120"/>
                    <a:gd name="T18" fmla="*/ 1 w 454"/>
                    <a:gd name="T19" fmla="*/ 72 h 120"/>
                    <a:gd name="T20" fmla="*/ 0 w 454"/>
                    <a:gd name="T21" fmla="*/ 60 h 120"/>
                    <a:gd name="T22" fmla="*/ 0 w 454"/>
                    <a:gd name="T23" fmla="*/ 60 h 120"/>
                    <a:gd name="T24" fmla="*/ 1 w 454"/>
                    <a:gd name="T25" fmla="*/ 48 h 120"/>
                    <a:gd name="T26" fmla="*/ 5 w 454"/>
                    <a:gd name="T27" fmla="*/ 36 h 120"/>
                    <a:gd name="T28" fmla="*/ 10 w 454"/>
                    <a:gd name="T29" fmla="*/ 25 h 120"/>
                    <a:gd name="T30" fmla="*/ 17 w 454"/>
                    <a:gd name="T31" fmla="*/ 17 h 120"/>
                    <a:gd name="T32" fmla="*/ 26 w 454"/>
                    <a:gd name="T33" fmla="*/ 9 h 120"/>
                    <a:gd name="T34" fmla="*/ 37 w 454"/>
                    <a:gd name="T35" fmla="*/ 4 h 120"/>
                    <a:gd name="T36" fmla="*/ 48 w 454"/>
                    <a:gd name="T37" fmla="*/ 0 h 120"/>
                    <a:gd name="T38" fmla="*/ 60 w 454"/>
                    <a:gd name="T39" fmla="*/ 0 h 120"/>
                    <a:gd name="T40" fmla="*/ 394 w 454"/>
                    <a:gd name="T41" fmla="*/ 0 h 120"/>
                    <a:gd name="T42" fmla="*/ 394 w 454"/>
                    <a:gd name="T43" fmla="*/ 0 h 120"/>
                    <a:gd name="T44" fmla="*/ 406 w 454"/>
                    <a:gd name="T45" fmla="*/ 0 h 120"/>
                    <a:gd name="T46" fmla="*/ 417 w 454"/>
                    <a:gd name="T47" fmla="*/ 4 h 120"/>
                    <a:gd name="T48" fmla="*/ 428 w 454"/>
                    <a:gd name="T49" fmla="*/ 9 h 120"/>
                    <a:gd name="T50" fmla="*/ 437 w 454"/>
                    <a:gd name="T51" fmla="*/ 17 h 120"/>
                    <a:gd name="T52" fmla="*/ 444 w 454"/>
                    <a:gd name="T53" fmla="*/ 25 h 120"/>
                    <a:gd name="T54" fmla="*/ 449 w 454"/>
                    <a:gd name="T55" fmla="*/ 36 h 120"/>
                    <a:gd name="T56" fmla="*/ 453 w 454"/>
                    <a:gd name="T57" fmla="*/ 48 h 120"/>
                    <a:gd name="T58" fmla="*/ 454 w 454"/>
                    <a:gd name="T59" fmla="*/ 60 h 120"/>
                    <a:gd name="T60" fmla="*/ 454 w 454"/>
                    <a:gd name="T61" fmla="*/ 60 h 120"/>
                    <a:gd name="T62" fmla="*/ 453 w 454"/>
                    <a:gd name="T63" fmla="*/ 72 h 120"/>
                    <a:gd name="T64" fmla="*/ 449 w 454"/>
                    <a:gd name="T65" fmla="*/ 83 h 120"/>
                    <a:gd name="T66" fmla="*/ 444 w 454"/>
                    <a:gd name="T67" fmla="*/ 93 h 120"/>
                    <a:gd name="T68" fmla="*/ 437 w 454"/>
                    <a:gd name="T69" fmla="*/ 101 h 120"/>
                    <a:gd name="T70" fmla="*/ 428 w 454"/>
                    <a:gd name="T71" fmla="*/ 109 h 120"/>
                    <a:gd name="T72" fmla="*/ 417 w 454"/>
                    <a:gd name="T73" fmla="*/ 115 h 120"/>
                    <a:gd name="T74" fmla="*/ 406 w 454"/>
                    <a:gd name="T75" fmla="*/ 119 h 120"/>
                    <a:gd name="T76" fmla="*/ 394 w 454"/>
                    <a:gd name="T77" fmla="*/ 120 h 120"/>
                    <a:gd name="T78" fmla="*/ 394 w 454"/>
                    <a:gd name="T7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4" h="120">
                      <a:moveTo>
                        <a:pt x="394" y="120"/>
                      </a:moveTo>
                      <a:lnTo>
                        <a:pt x="60" y="120"/>
                      </a:lnTo>
                      <a:lnTo>
                        <a:pt x="60" y="120"/>
                      </a:lnTo>
                      <a:lnTo>
                        <a:pt x="48" y="119"/>
                      </a:lnTo>
                      <a:lnTo>
                        <a:pt x="37" y="115"/>
                      </a:lnTo>
                      <a:lnTo>
                        <a:pt x="26" y="109"/>
                      </a:lnTo>
                      <a:lnTo>
                        <a:pt x="17" y="101"/>
                      </a:lnTo>
                      <a:lnTo>
                        <a:pt x="10" y="93"/>
                      </a:lnTo>
                      <a:lnTo>
                        <a:pt x="5" y="83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0" y="25"/>
                      </a:lnTo>
                      <a:lnTo>
                        <a:pt x="17" y="17"/>
                      </a:lnTo>
                      <a:lnTo>
                        <a:pt x="26" y="9"/>
                      </a:lnTo>
                      <a:lnTo>
                        <a:pt x="37" y="4"/>
                      </a:lnTo>
                      <a:lnTo>
                        <a:pt x="48" y="0"/>
                      </a:lnTo>
                      <a:lnTo>
                        <a:pt x="60" y="0"/>
                      </a:lnTo>
                      <a:lnTo>
                        <a:pt x="394" y="0"/>
                      </a:lnTo>
                      <a:lnTo>
                        <a:pt x="394" y="0"/>
                      </a:lnTo>
                      <a:lnTo>
                        <a:pt x="406" y="0"/>
                      </a:lnTo>
                      <a:lnTo>
                        <a:pt x="417" y="4"/>
                      </a:lnTo>
                      <a:lnTo>
                        <a:pt x="428" y="9"/>
                      </a:lnTo>
                      <a:lnTo>
                        <a:pt x="437" y="17"/>
                      </a:lnTo>
                      <a:lnTo>
                        <a:pt x="444" y="25"/>
                      </a:lnTo>
                      <a:lnTo>
                        <a:pt x="449" y="36"/>
                      </a:lnTo>
                      <a:lnTo>
                        <a:pt x="453" y="48"/>
                      </a:lnTo>
                      <a:lnTo>
                        <a:pt x="454" y="60"/>
                      </a:lnTo>
                      <a:lnTo>
                        <a:pt x="454" y="60"/>
                      </a:lnTo>
                      <a:lnTo>
                        <a:pt x="453" y="72"/>
                      </a:lnTo>
                      <a:lnTo>
                        <a:pt x="449" y="83"/>
                      </a:lnTo>
                      <a:lnTo>
                        <a:pt x="444" y="93"/>
                      </a:lnTo>
                      <a:lnTo>
                        <a:pt x="437" y="101"/>
                      </a:lnTo>
                      <a:lnTo>
                        <a:pt x="428" y="109"/>
                      </a:lnTo>
                      <a:lnTo>
                        <a:pt x="417" y="115"/>
                      </a:lnTo>
                      <a:lnTo>
                        <a:pt x="406" y="119"/>
                      </a:lnTo>
                      <a:lnTo>
                        <a:pt x="394" y="120"/>
                      </a:lnTo>
                      <a:lnTo>
                        <a:pt x="394" y="1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38"/>
                <p:cNvSpPr>
                  <a:spLocks/>
                </p:cNvSpPr>
                <p:nvPr/>
              </p:nvSpPr>
              <p:spPr bwMode="auto">
                <a:xfrm>
                  <a:off x="709" y="1868"/>
                  <a:ext cx="30" cy="67"/>
                </a:xfrm>
                <a:custGeom>
                  <a:avLst/>
                  <a:gdLst>
                    <a:gd name="T0" fmla="*/ 60 w 120"/>
                    <a:gd name="T1" fmla="*/ 268 h 268"/>
                    <a:gd name="T2" fmla="*/ 60 w 120"/>
                    <a:gd name="T3" fmla="*/ 268 h 268"/>
                    <a:gd name="T4" fmla="*/ 48 w 120"/>
                    <a:gd name="T5" fmla="*/ 266 h 268"/>
                    <a:gd name="T6" fmla="*/ 38 w 120"/>
                    <a:gd name="T7" fmla="*/ 262 h 268"/>
                    <a:gd name="T8" fmla="*/ 27 w 120"/>
                    <a:gd name="T9" fmla="*/ 257 h 268"/>
                    <a:gd name="T10" fmla="*/ 19 w 120"/>
                    <a:gd name="T11" fmla="*/ 249 h 268"/>
                    <a:gd name="T12" fmla="*/ 11 w 120"/>
                    <a:gd name="T13" fmla="*/ 241 h 268"/>
                    <a:gd name="T14" fmla="*/ 6 w 120"/>
                    <a:gd name="T15" fmla="*/ 230 h 268"/>
                    <a:gd name="T16" fmla="*/ 2 w 120"/>
                    <a:gd name="T17" fmla="*/ 220 h 268"/>
                    <a:gd name="T18" fmla="*/ 0 w 120"/>
                    <a:gd name="T19" fmla="*/ 208 h 268"/>
                    <a:gd name="T20" fmla="*/ 0 w 120"/>
                    <a:gd name="T21" fmla="*/ 60 h 268"/>
                    <a:gd name="T22" fmla="*/ 0 w 120"/>
                    <a:gd name="T23" fmla="*/ 60 h 268"/>
                    <a:gd name="T24" fmla="*/ 2 w 120"/>
                    <a:gd name="T25" fmla="*/ 48 h 268"/>
                    <a:gd name="T26" fmla="*/ 6 w 120"/>
                    <a:gd name="T27" fmla="*/ 37 h 268"/>
                    <a:gd name="T28" fmla="*/ 11 w 120"/>
                    <a:gd name="T29" fmla="*/ 27 h 268"/>
                    <a:gd name="T30" fmla="*/ 19 w 120"/>
                    <a:gd name="T31" fmla="*/ 19 h 268"/>
                    <a:gd name="T32" fmla="*/ 27 w 120"/>
                    <a:gd name="T33" fmla="*/ 11 h 268"/>
                    <a:gd name="T34" fmla="*/ 38 w 120"/>
                    <a:gd name="T35" fmla="*/ 5 h 268"/>
                    <a:gd name="T36" fmla="*/ 48 w 120"/>
                    <a:gd name="T37" fmla="*/ 1 h 268"/>
                    <a:gd name="T38" fmla="*/ 60 w 120"/>
                    <a:gd name="T39" fmla="*/ 0 h 268"/>
                    <a:gd name="T40" fmla="*/ 60 w 120"/>
                    <a:gd name="T41" fmla="*/ 0 h 268"/>
                    <a:gd name="T42" fmla="*/ 74 w 120"/>
                    <a:gd name="T43" fmla="*/ 1 h 268"/>
                    <a:gd name="T44" fmla="*/ 84 w 120"/>
                    <a:gd name="T45" fmla="*/ 5 h 268"/>
                    <a:gd name="T46" fmla="*/ 95 w 120"/>
                    <a:gd name="T47" fmla="*/ 11 h 268"/>
                    <a:gd name="T48" fmla="*/ 103 w 120"/>
                    <a:gd name="T49" fmla="*/ 19 h 268"/>
                    <a:gd name="T50" fmla="*/ 111 w 120"/>
                    <a:gd name="T51" fmla="*/ 27 h 268"/>
                    <a:gd name="T52" fmla="*/ 116 w 120"/>
                    <a:gd name="T53" fmla="*/ 37 h 268"/>
                    <a:gd name="T54" fmla="*/ 120 w 120"/>
                    <a:gd name="T55" fmla="*/ 48 h 268"/>
                    <a:gd name="T56" fmla="*/ 120 w 120"/>
                    <a:gd name="T57" fmla="*/ 60 h 268"/>
                    <a:gd name="T58" fmla="*/ 120 w 120"/>
                    <a:gd name="T59" fmla="*/ 208 h 268"/>
                    <a:gd name="T60" fmla="*/ 120 w 120"/>
                    <a:gd name="T61" fmla="*/ 208 h 268"/>
                    <a:gd name="T62" fmla="*/ 120 w 120"/>
                    <a:gd name="T63" fmla="*/ 220 h 268"/>
                    <a:gd name="T64" fmla="*/ 116 w 120"/>
                    <a:gd name="T65" fmla="*/ 230 h 268"/>
                    <a:gd name="T66" fmla="*/ 111 w 120"/>
                    <a:gd name="T67" fmla="*/ 241 h 268"/>
                    <a:gd name="T68" fmla="*/ 103 w 120"/>
                    <a:gd name="T69" fmla="*/ 249 h 268"/>
                    <a:gd name="T70" fmla="*/ 95 w 120"/>
                    <a:gd name="T71" fmla="*/ 257 h 268"/>
                    <a:gd name="T72" fmla="*/ 84 w 120"/>
                    <a:gd name="T73" fmla="*/ 262 h 268"/>
                    <a:gd name="T74" fmla="*/ 74 w 120"/>
                    <a:gd name="T75" fmla="*/ 266 h 268"/>
                    <a:gd name="T76" fmla="*/ 60 w 120"/>
                    <a:gd name="T77" fmla="*/ 268 h 268"/>
                    <a:gd name="T78" fmla="*/ 60 w 120"/>
                    <a:gd name="T79" fmla="*/ 26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" h="268">
                      <a:moveTo>
                        <a:pt x="60" y="268"/>
                      </a:moveTo>
                      <a:lnTo>
                        <a:pt x="60" y="268"/>
                      </a:lnTo>
                      <a:lnTo>
                        <a:pt x="48" y="266"/>
                      </a:lnTo>
                      <a:lnTo>
                        <a:pt x="38" y="262"/>
                      </a:lnTo>
                      <a:lnTo>
                        <a:pt x="27" y="257"/>
                      </a:lnTo>
                      <a:lnTo>
                        <a:pt x="19" y="249"/>
                      </a:lnTo>
                      <a:lnTo>
                        <a:pt x="11" y="241"/>
                      </a:lnTo>
                      <a:lnTo>
                        <a:pt x="6" y="230"/>
                      </a:lnTo>
                      <a:lnTo>
                        <a:pt x="2" y="220"/>
                      </a:lnTo>
                      <a:lnTo>
                        <a:pt x="0" y="208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2" y="48"/>
                      </a:lnTo>
                      <a:lnTo>
                        <a:pt x="6" y="37"/>
                      </a:lnTo>
                      <a:lnTo>
                        <a:pt x="11" y="27"/>
                      </a:lnTo>
                      <a:lnTo>
                        <a:pt x="19" y="19"/>
                      </a:lnTo>
                      <a:lnTo>
                        <a:pt x="27" y="11"/>
                      </a:lnTo>
                      <a:lnTo>
                        <a:pt x="38" y="5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74" y="1"/>
                      </a:lnTo>
                      <a:lnTo>
                        <a:pt x="84" y="5"/>
                      </a:lnTo>
                      <a:lnTo>
                        <a:pt x="95" y="11"/>
                      </a:lnTo>
                      <a:lnTo>
                        <a:pt x="103" y="19"/>
                      </a:lnTo>
                      <a:lnTo>
                        <a:pt x="111" y="27"/>
                      </a:lnTo>
                      <a:lnTo>
                        <a:pt x="116" y="37"/>
                      </a:lnTo>
                      <a:lnTo>
                        <a:pt x="120" y="48"/>
                      </a:lnTo>
                      <a:lnTo>
                        <a:pt x="120" y="60"/>
                      </a:lnTo>
                      <a:lnTo>
                        <a:pt x="120" y="208"/>
                      </a:lnTo>
                      <a:lnTo>
                        <a:pt x="120" y="208"/>
                      </a:lnTo>
                      <a:lnTo>
                        <a:pt x="120" y="220"/>
                      </a:lnTo>
                      <a:lnTo>
                        <a:pt x="116" y="230"/>
                      </a:lnTo>
                      <a:lnTo>
                        <a:pt x="111" y="241"/>
                      </a:lnTo>
                      <a:lnTo>
                        <a:pt x="103" y="249"/>
                      </a:lnTo>
                      <a:lnTo>
                        <a:pt x="95" y="257"/>
                      </a:lnTo>
                      <a:lnTo>
                        <a:pt x="84" y="262"/>
                      </a:lnTo>
                      <a:lnTo>
                        <a:pt x="74" y="266"/>
                      </a:lnTo>
                      <a:lnTo>
                        <a:pt x="60" y="268"/>
                      </a:lnTo>
                      <a:lnTo>
                        <a:pt x="60" y="2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39"/>
                <p:cNvSpPr>
                  <a:spLocks/>
                </p:cNvSpPr>
                <p:nvPr/>
              </p:nvSpPr>
              <p:spPr bwMode="auto">
                <a:xfrm>
                  <a:off x="574" y="1922"/>
                  <a:ext cx="56" cy="56"/>
                </a:xfrm>
                <a:custGeom>
                  <a:avLst/>
                  <a:gdLst>
                    <a:gd name="T0" fmla="*/ 164 w 224"/>
                    <a:gd name="T1" fmla="*/ 224 h 224"/>
                    <a:gd name="T2" fmla="*/ 164 w 224"/>
                    <a:gd name="T3" fmla="*/ 224 h 224"/>
                    <a:gd name="T4" fmla="*/ 152 w 224"/>
                    <a:gd name="T5" fmla="*/ 222 h 224"/>
                    <a:gd name="T6" fmla="*/ 141 w 224"/>
                    <a:gd name="T7" fmla="*/ 220 h 224"/>
                    <a:gd name="T8" fmla="*/ 131 w 224"/>
                    <a:gd name="T9" fmla="*/ 214 h 224"/>
                    <a:gd name="T10" fmla="*/ 121 w 224"/>
                    <a:gd name="T11" fmla="*/ 206 h 224"/>
                    <a:gd name="T12" fmla="*/ 17 w 224"/>
                    <a:gd name="T13" fmla="*/ 102 h 224"/>
                    <a:gd name="T14" fmla="*/ 17 w 224"/>
                    <a:gd name="T15" fmla="*/ 102 h 224"/>
                    <a:gd name="T16" fmla="*/ 9 w 224"/>
                    <a:gd name="T17" fmla="*/ 93 h 224"/>
                    <a:gd name="T18" fmla="*/ 4 w 224"/>
                    <a:gd name="T19" fmla="*/ 82 h 224"/>
                    <a:gd name="T20" fmla="*/ 1 w 224"/>
                    <a:gd name="T21" fmla="*/ 72 h 224"/>
                    <a:gd name="T22" fmla="*/ 0 w 224"/>
                    <a:gd name="T23" fmla="*/ 60 h 224"/>
                    <a:gd name="T24" fmla="*/ 1 w 224"/>
                    <a:gd name="T25" fmla="*/ 48 h 224"/>
                    <a:gd name="T26" fmla="*/ 4 w 224"/>
                    <a:gd name="T27" fmla="*/ 37 h 224"/>
                    <a:gd name="T28" fmla="*/ 9 w 224"/>
                    <a:gd name="T29" fmla="*/ 26 h 224"/>
                    <a:gd name="T30" fmla="*/ 17 w 224"/>
                    <a:gd name="T31" fmla="*/ 17 h 224"/>
                    <a:gd name="T32" fmla="*/ 17 w 224"/>
                    <a:gd name="T33" fmla="*/ 17 h 224"/>
                    <a:gd name="T34" fmla="*/ 27 w 224"/>
                    <a:gd name="T35" fmla="*/ 9 h 224"/>
                    <a:gd name="T36" fmla="*/ 37 w 224"/>
                    <a:gd name="T37" fmla="*/ 4 h 224"/>
                    <a:gd name="T38" fmla="*/ 48 w 224"/>
                    <a:gd name="T39" fmla="*/ 1 h 224"/>
                    <a:gd name="T40" fmla="*/ 60 w 224"/>
                    <a:gd name="T41" fmla="*/ 0 h 224"/>
                    <a:gd name="T42" fmla="*/ 71 w 224"/>
                    <a:gd name="T43" fmla="*/ 1 h 224"/>
                    <a:gd name="T44" fmla="*/ 83 w 224"/>
                    <a:gd name="T45" fmla="*/ 4 h 224"/>
                    <a:gd name="T46" fmla="*/ 93 w 224"/>
                    <a:gd name="T47" fmla="*/ 9 h 224"/>
                    <a:gd name="T48" fmla="*/ 103 w 224"/>
                    <a:gd name="T49" fmla="*/ 17 h 224"/>
                    <a:gd name="T50" fmla="*/ 205 w 224"/>
                    <a:gd name="T51" fmla="*/ 121 h 224"/>
                    <a:gd name="T52" fmla="*/ 205 w 224"/>
                    <a:gd name="T53" fmla="*/ 121 h 224"/>
                    <a:gd name="T54" fmla="*/ 213 w 224"/>
                    <a:gd name="T55" fmla="*/ 130 h 224"/>
                    <a:gd name="T56" fmla="*/ 219 w 224"/>
                    <a:gd name="T57" fmla="*/ 141 h 224"/>
                    <a:gd name="T58" fmla="*/ 223 w 224"/>
                    <a:gd name="T59" fmla="*/ 152 h 224"/>
                    <a:gd name="T60" fmla="*/ 224 w 224"/>
                    <a:gd name="T61" fmla="*/ 164 h 224"/>
                    <a:gd name="T62" fmla="*/ 223 w 224"/>
                    <a:gd name="T63" fmla="*/ 176 h 224"/>
                    <a:gd name="T64" fmla="*/ 219 w 224"/>
                    <a:gd name="T65" fmla="*/ 186 h 224"/>
                    <a:gd name="T66" fmla="*/ 213 w 224"/>
                    <a:gd name="T67" fmla="*/ 197 h 224"/>
                    <a:gd name="T68" fmla="*/ 205 w 224"/>
                    <a:gd name="T69" fmla="*/ 206 h 224"/>
                    <a:gd name="T70" fmla="*/ 205 w 224"/>
                    <a:gd name="T71" fmla="*/ 206 h 224"/>
                    <a:gd name="T72" fmla="*/ 196 w 224"/>
                    <a:gd name="T73" fmla="*/ 214 h 224"/>
                    <a:gd name="T74" fmla="*/ 187 w 224"/>
                    <a:gd name="T75" fmla="*/ 220 h 224"/>
                    <a:gd name="T76" fmla="*/ 175 w 224"/>
                    <a:gd name="T77" fmla="*/ 222 h 224"/>
                    <a:gd name="T78" fmla="*/ 164 w 224"/>
                    <a:gd name="T79" fmla="*/ 224 h 224"/>
                    <a:gd name="T80" fmla="*/ 164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164" y="224"/>
                      </a:moveTo>
                      <a:lnTo>
                        <a:pt x="164" y="224"/>
                      </a:lnTo>
                      <a:lnTo>
                        <a:pt x="152" y="222"/>
                      </a:lnTo>
                      <a:lnTo>
                        <a:pt x="141" y="220"/>
                      </a:lnTo>
                      <a:lnTo>
                        <a:pt x="131" y="214"/>
                      </a:lnTo>
                      <a:lnTo>
                        <a:pt x="121" y="206"/>
                      </a:lnTo>
                      <a:lnTo>
                        <a:pt x="17" y="102"/>
                      </a:lnTo>
                      <a:lnTo>
                        <a:pt x="17" y="102"/>
                      </a:lnTo>
                      <a:lnTo>
                        <a:pt x="9" y="93"/>
                      </a:lnTo>
                      <a:lnTo>
                        <a:pt x="4" y="82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9" y="26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71" y="1"/>
                      </a:lnTo>
                      <a:lnTo>
                        <a:pt x="83" y="4"/>
                      </a:lnTo>
                      <a:lnTo>
                        <a:pt x="93" y="9"/>
                      </a:lnTo>
                      <a:lnTo>
                        <a:pt x="103" y="17"/>
                      </a:lnTo>
                      <a:lnTo>
                        <a:pt x="205" y="121"/>
                      </a:lnTo>
                      <a:lnTo>
                        <a:pt x="205" y="121"/>
                      </a:lnTo>
                      <a:lnTo>
                        <a:pt x="213" y="130"/>
                      </a:lnTo>
                      <a:lnTo>
                        <a:pt x="219" y="141"/>
                      </a:lnTo>
                      <a:lnTo>
                        <a:pt x="223" y="152"/>
                      </a:lnTo>
                      <a:lnTo>
                        <a:pt x="224" y="164"/>
                      </a:lnTo>
                      <a:lnTo>
                        <a:pt x="223" y="176"/>
                      </a:lnTo>
                      <a:lnTo>
                        <a:pt x="219" y="186"/>
                      </a:lnTo>
                      <a:lnTo>
                        <a:pt x="213" y="197"/>
                      </a:lnTo>
                      <a:lnTo>
                        <a:pt x="205" y="206"/>
                      </a:lnTo>
                      <a:lnTo>
                        <a:pt x="205" y="206"/>
                      </a:lnTo>
                      <a:lnTo>
                        <a:pt x="196" y="214"/>
                      </a:lnTo>
                      <a:lnTo>
                        <a:pt x="187" y="220"/>
                      </a:lnTo>
                      <a:lnTo>
                        <a:pt x="175" y="222"/>
                      </a:lnTo>
                      <a:lnTo>
                        <a:pt x="164" y="224"/>
                      </a:lnTo>
                      <a:lnTo>
                        <a:pt x="16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40"/>
                <p:cNvSpPr>
                  <a:spLocks/>
                </p:cNvSpPr>
                <p:nvPr/>
              </p:nvSpPr>
              <p:spPr bwMode="auto">
                <a:xfrm>
                  <a:off x="822" y="1922"/>
                  <a:ext cx="56" cy="56"/>
                </a:xfrm>
                <a:custGeom>
                  <a:avLst/>
                  <a:gdLst>
                    <a:gd name="T0" fmla="*/ 60 w 224"/>
                    <a:gd name="T1" fmla="*/ 224 h 224"/>
                    <a:gd name="T2" fmla="*/ 60 w 224"/>
                    <a:gd name="T3" fmla="*/ 224 h 224"/>
                    <a:gd name="T4" fmla="*/ 49 w 224"/>
                    <a:gd name="T5" fmla="*/ 222 h 224"/>
                    <a:gd name="T6" fmla="*/ 37 w 224"/>
                    <a:gd name="T7" fmla="*/ 220 h 224"/>
                    <a:gd name="T8" fmla="*/ 28 w 224"/>
                    <a:gd name="T9" fmla="*/ 214 h 224"/>
                    <a:gd name="T10" fmla="*/ 19 w 224"/>
                    <a:gd name="T11" fmla="*/ 206 h 224"/>
                    <a:gd name="T12" fmla="*/ 19 w 224"/>
                    <a:gd name="T13" fmla="*/ 206 h 224"/>
                    <a:gd name="T14" fmla="*/ 11 w 224"/>
                    <a:gd name="T15" fmla="*/ 197 h 224"/>
                    <a:gd name="T16" fmla="*/ 5 w 224"/>
                    <a:gd name="T17" fmla="*/ 186 h 224"/>
                    <a:gd name="T18" fmla="*/ 1 w 224"/>
                    <a:gd name="T19" fmla="*/ 176 h 224"/>
                    <a:gd name="T20" fmla="*/ 0 w 224"/>
                    <a:gd name="T21" fmla="*/ 164 h 224"/>
                    <a:gd name="T22" fmla="*/ 1 w 224"/>
                    <a:gd name="T23" fmla="*/ 152 h 224"/>
                    <a:gd name="T24" fmla="*/ 5 w 224"/>
                    <a:gd name="T25" fmla="*/ 141 h 224"/>
                    <a:gd name="T26" fmla="*/ 11 w 224"/>
                    <a:gd name="T27" fmla="*/ 130 h 224"/>
                    <a:gd name="T28" fmla="*/ 19 w 224"/>
                    <a:gd name="T29" fmla="*/ 121 h 224"/>
                    <a:gd name="T30" fmla="*/ 121 w 224"/>
                    <a:gd name="T31" fmla="*/ 17 h 224"/>
                    <a:gd name="T32" fmla="*/ 121 w 224"/>
                    <a:gd name="T33" fmla="*/ 17 h 224"/>
                    <a:gd name="T34" fmla="*/ 131 w 224"/>
                    <a:gd name="T35" fmla="*/ 9 h 224"/>
                    <a:gd name="T36" fmla="*/ 141 w 224"/>
                    <a:gd name="T37" fmla="*/ 4 h 224"/>
                    <a:gd name="T38" fmla="*/ 153 w 224"/>
                    <a:gd name="T39" fmla="*/ 1 h 224"/>
                    <a:gd name="T40" fmla="*/ 164 w 224"/>
                    <a:gd name="T41" fmla="*/ 0 h 224"/>
                    <a:gd name="T42" fmla="*/ 176 w 224"/>
                    <a:gd name="T43" fmla="*/ 1 h 224"/>
                    <a:gd name="T44" fmla="*/ 187 w 224"/>
                    <a:gd name="T45" fmla="*/ 4 h 224"/>
                    <a:gd name="T46" fmla="*/ 197 w 224"/>
                    <a:gd name="T47" fmla="*/ 9 h 224"/>
                    <a:gd name="T48" fmla="*/ 207 w 224"/>
                    <a:gd name="T49" fmla="*/ 17 h 224"/>
                    <a:gd name="T50" fmla="*/ 207 w 224"/>
                    <a:gd name="T51" fmla="*/ 17 h 224"/>
                    <a:gd name="T52" fmla="*/ 215 w 224"/>
                    <a:gd name="T53" fmla="*/ 26 h 224"/>
                    <a:gd name="T54" fmla="*/ 220 w 224"/>
                    <a:gd name="T55" fmla="*/ 37 h 224"/>
                    <a:gd name="T56" fmla="*/ 223 w 224"/>
                    <a:gd name="T57" fmla="*/ 48 h 224"/>
                    <a:gd name="T58" fmla="*/ 224 w 224"/>
                    <a:gd name="T59" fmla="*/ 60 h 224"/>
                    <a:gd name="T60" fmla="*/ 223 w 224"/>
                    <a:gd name="T61" fmla="*/ 72 h 224"/>
                    <a:gd name="T62" fmla="*/ 220 w 224"/>
                    <a:gd name="T63" fmla="*/ 82 h 224"/>
                    <a:gd name="T64" fmla="*/ 215 w 224"/>
                    <a:gd name="T65" fmla="*/ 93 h 224"/>
                    <a:gd name="T66" fmla="*/ 207 w 224"/>
                    <a:gd name="T67" fmla="*/ 102 h 224"/>
                    <a:gd name="T68" fmla="*/ 103 w 224"/>
                    <a:gd name="T69" fmla="*/ 206 h 224"/>
                    <a:gd name="T70" fmla="*/ 103 w 224"/>
                    <a:gd name="T71" fmla="*/ 206 h 224"/>
                    <a:gd name="T72" fmla="*/ 93 w 224"/>
                    <a:gd name="T73" fmla="*/ 214 h 224"/>
                    <a:gd name="T74" fmla="*/ 83 w 224"/>
                    <a:gd name="T75" fmla="*/ 220 h 224"/>
                    <a:gd name="T76" fmla="*/ 72 w 224"/>
                    <a:gd name="T77" fmla="*/ 222 h 224"/>
                    <a:gd name="T78" fmla="*/ 60 w 224"/>
                    <a:gd name="T79" fmla="*/ 224 h 224"/>
                    <a:gd name="T80" fmla="*/ 60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60" y="224"/>
                      </a:moveTo>
                      <a:lnTo>
                        <a:pt x="60" y="224"/>
                      </a:lnTo>
                      <a:lnTo>
                        <a:pt x="49" y="222"/>
                      </a:lnTo>
                      <a:lnTo>
                        <a:pt x="37" y="220"/>
                      </a:lnTo>
                      <a:lnTo>
                        <a:pt x="28" y="214"/>
                      </a:lnTo>
                      <a:lnTo>
                        <a:pt x="19" y="206"/>
                      </a:lnTo>
                      <a:lnTo>
                        <a:pt x="19" y="206"/>
                      </a:lnTo>
                      <a:lnTo>
                        <a:pt x="11" y="197"/>
                      </a:lnTo>
                      <a:lnTo>
                        <a:pt x="5" y="186"/>
                      </a:lnTo>
                      <a:lnTo>
                        <a:pt x="1" y="176"/>
                      </a:lnTo>
                      <a:lnTo>
                        <a:pt x="0" y="164"/>
                      </a:lnTo>
                      <a:lnTo>
                        <a:pt x="1" y="152"/>
                      </a:lnTo>
                      <a:lnTo>
                        <a:pt x="5" y="141"/>
                      </a:lnTo>
                      <a:lnTo>
                        <a:pt x="11" y="130"/>
                      </a:lnTo>
                      <a:lnTo>
                        <a:pt x="19" y="121"/>
                      </a:lnTo>
                      <a:lnTo>
                        <a:pt x="121" y="17"/>
                      </a:lnTo>
                      <a:lnTo>
                        <a:pt x="121" y="17"/>
                      </a:lnTo>
                      <a:lnTo>
                        <a:pt x="131" y="9"/>
                      </a:lnTo>
                      <a:lnTo>
                        <a:pt x="141" y="4"/>
                      </a:lnTo>
                      <a:lnTo>
                        <a:pt x="153" y="1"/>
                      </a:lnTo>
                      <a:lnTo>
                        <a:pt x="164" y="0"/>
                      </a:lnTo>
                      <a:lnTo>
                        <a:pt x="176" y="1"/>
                      </a:lnTo>
                      <a:lnTo>
                        <a:pt x="187" y="4"/>
                      </a:lnTo>
                      <a:lnTo>
                        <a:pt x="197" y="9"/>
                      </a:lnTo>
                      <a:lnTo>
                        <a:pt x="207" y="17"/>
                      </a:lnTo>
                      <a:lnTo>
                        <a:pt x="207" y="17"/>
                      </a:lnTo>
                      <a:lnTo>
                        <a:pt x="215" y="26"/>
                      </a:lnTo>
                      <a:lnTo>
                        <a:pt x="220" y="37"/>
                      </a:lnTo>
                      <a:lnTo>
                        <a:pt x="223" y="48"/>
                      </a:lnTo>
                      <a:lnTo>
                        <a:pt x="224" y="60"/>
                      </a:lnTo>
                      <a:lnTo>
                        <a:pt x="223" y="72"/>
                      </a:lnTo>
                      <a:lnTo>
                        <a:pt x="220" y="82"/>
                      </a:lnTo>
                      <a:lnTo>
                        <a:pt x="215" y="93"/>
                      </a:lnTo>
                      <a:lnTo>
                        <a:pt x="207" y="102"/>
                      </a:lnTo>
                      <a:lnTo>
                        <a:pt x="103" y="206"/>
                      </a:lnTo>
                      <a:lnTo>
                        <a:pt x="103" y="206"/>
                      </a:lnTo>
                      <a:lnTo>
                        <a:pt x="93" y="214"/>
                      </a:lnTo>
                      <a:lnTo>
                        <a:pt x="83" y="220"/>
                      </a:lnTo>
                      <a:lnTo>
                        <a:pt x="72" y="222"/>
                      </a:lnTo>
                      <a:lnTo>
                        <a:pt x="60" y="224"/>
                      </a:lnTo>
                      <a:lnTo>
                        <a:pt x="60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0" name="자유형: 도형 253"/>
            <p:cNvSpPr/>
            <p:nvPr/>
          </p:nvSpPr>
          <p:spPr>
            <a:xfrm>
              <a:off x="7387771" y="1483063"/>
              <a:ext cx="1349829" cy="4859679"/>
            </a:xfrm>
            <a:custGeom>
              <a:avLst/>
              <a:gdLst>
                <a:gd name="connsiteX0" fmla="*/ 0 w 1349829"/>
                <a:gd name="connsiteY0" fmla="*/ 0 h 4847772"/>
                <a:gd name="connsiteX1" fmla="*/ 0 w 1349829"/>
                <a:gd name="connsiteY1" fmla="*/ 537029 h 4847772"/>
                <a:gd name="connsiteX2" fmla="*/ 1349829 w 1349829"/>
                <a:gd name="connsiteY2" fmla="*/ 537029 h 4847772"/>
                <a:gd name="connsiteX3" fmla="*/ 1349829 w 1349829"/>
                <a:gd name="connsiteY3" fmla="*/ 4847772 h 4847772"/>
                <a:gd name="connsiteX0" fmla="*/ 0 w 1349829"/>
                <a:gd name="connsiteY0" fmla="*/ 0 h 4859679"/>
                <a:gd name="connsiteX1" fmla="*/ 0 w 1349829"/>
                <a:gd name="connsiteY1" fmla="*/ 548936 h 4859679"/>
                <a:gd name="connsiteX2" fmla="*/ 1349829 w 1349829"/>
                <a:gd name="connsiteY2" fmla="*/ 548936 h 4859679"/>
                <a:gd name="connsiteX3" fmla="*/ 1349829 w 1349829"/>
                <a:gd name="connsiteY3" fmla="*/ 4859679 h 485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829" h="4859679">
                  <a:moveTo>
                    <a:pt x="0" y="0"/>
                  </a:moveTo>
                  <a:lnTo>
                    <a:pt x="0" y="548936"/>
                  </a:lnTo>
                  <a:lnTo>
                    <a:pt x="1349829" y="548936"/>
                  </a:lnTo>
                  <a:lnTo>
                    <a:pt x="1349829" y="4859679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993539" y="1986414"/>
              <a:ext cx="801844" cy="3587058"/>
              <a:chOff x="7996451" y="1966045"/>
              <a:chExt cx="1084415" cy="4851135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818556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947418" y="6683732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자유형: 도형 262"/>
            <p:cNvSpPr/>
            <p:nvPr/>
          </p:nvSpPr>
          <p:spPr>
            <a:xfrm>
              <a:off x="7155543" y="1483293"/>
              <a:ext cx="1175657" cy="1506650"/>
            </a:xfrm>
            <a:custGeom>
              <a:avLst/>
              <a:gdLst>
                <a:gd name="connsiteX0" fmla="*/ 0 w 1175657"/>
                <a:gd name="connsiteY0" fmla="*/ 0 h 1480457"/>
                <a:gd name="connsiteX1" fmla="*/ 0 w 1175657"/>
                <a:gd name="connsiteY1" fmla="*/ 972457 h 1480457"/>
                <a:gd name="connsiteX2" fmla="*/ 1175657 w 1175657"/>
                <a:gd name="connsiteY2" fmla="*/ 972457 h 1480457"/>
                <a:gd name="connsiteX3" fmla="*/ 1175657 w 1175657"/>
                <a:gd name="connsiteY3" fmla="*/ 1480457 h 1480457"/>
                <a:gd name="connsiteX0" fmla="*/ 0 w 1175657"/>
                <a:gd name="connsiteY0" fmla="*/ 0 h 1506650"/>
                <a:gd name="connsiteX1" fmla="*/ 0 w 1175657"/>
                <a:gd name="connsiteY1" fmla="*/ 998650 h 1506650"/>
                <a:gd name="connsiteX2" fmla="*/ 1175657 w 1175657"/>
                <a:gd name="connsiteY2" fmla="*/ 998650 h 1506650"/>
                <a:gd name="connsiteX3" fmla="*/ 1175657 w 1175657"/>
                <a:gd name="connsiteY3" fmla="*/ 1506650 h 150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657" h="1506650">
                  <a:moveTo>
                    <a:pt x="0" y="0"/>
                  </a:moveTo>
                  <a:lnTo>
                    <a:pt x="0" y="998650"/>
                  </a:lnTo>
                  <a:lnTo>
                    <a:pt x="1175657" y="998650"/>
                  </a:lnTo>
                  <a:lnTo>
                    <a:pt x="1175657" y="1506650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765642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8CC1EA">
                <a:alpha val="27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491020" y="2428164"/>
              <a:ext cx="766910" cy="98675"/>
              <a:chOff x="7996451" y="1966045"/>
              <a:chExt cx="1037170" cy="133448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890017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6270130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B4D5FE">
                <a:alpha val="2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496154" y="3137120"/>
            <a:ext cx="1904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2019. 7. 8</a:t>
            </a:r>
            <a:endParaRPr lang="en-US" altLang="ko-KR" sz="24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0" y="6265380"/>
            <a:ext cx="12192000" cy="595024"/>
          </a:xfrm>
          <a:prstGeom prst="rect">
            <a:avLst/>
          </a:prstGeom>
          <a:gradFill>
            <a:gsLst>
              <a:gs pos="0">
                <a:srgbClr val="1799C7"/>
              </a:gs>
              <a:gs pos="34000">
                <a:srgbClr val="60C8ED"/>
              </a:gs>
              <a:gs pos="100000">
                <a:srgbClr val="60C8ED"/>
              </a:gs>
            </a:gsLst>
            <a:lin ang="5400000" scaled="1"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kumimoji="1" lang="ko-KR" altLang="en-US" sz="1292" u="sng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668453" y="1532872"/>
            <a:ext cx="8456389" cy="12977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indent="-342900" defTabSz="893307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tabLst>
                <a:tab pos="177800" algn="l"/>
              </a:tabLst>
              <a:defRPr/>
            </a:pPr>
            <a:r>
              <a:rPr lang="en-US" altLang="ko-KR" sz="2800" b="1" spc="-200" dirty="0" smtClean="0">
                <a:ln>
                  <a:prstDash val="solid"/>
                </a:ln>
                <a:gradFill>
                  <a:gsLst>
                    <a:gs pos="36000">
                      <a:srgbClr val="035EA9"/>
                    </a:gs>
                    <a:gs pos="40000">
                      <a:srgbClr val="033059"/>
                    </a:gs>
                  </a:gsLst>
                  <a:lin ang="5400000" scaled="0"/>
                </a:gradFill>
                <a:effectLst>
                  <a:glow rad="101600">
                    <a:schemeClr val="bg1">
                      <a:alpha val="40000"/>
                    </a:schemeClr>
                  </a:glow>
                  <a:outerShdw blurRad="88000" dist="38100" dir="5040000" algn="tl">
                    <a:schemeClr val="accent1">
                      <a:lumMod val="75000"/>
                      <a:alpha val="4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of Room Occupancy</a:t>
            </a:r>
            <a:r>
              <a:rPr lang="ko-KR" altLang="en-US" sz="2800" b="1" spc="-200" dirty="0">
                <a:ln>
                  <a:prstDash val="solid"/>
                </a:ln>
                <a:gradFill>
                  <a:gsLst>
                    <a:gs pos="36000">
                      <a:srgbClr val="035EA9"/>
                    </a:gs>
                    <a:gs pos="40000">
                      <a:srgbClr val="033059"/>
                    </a:gs>
                  </a:gsLst>
                  <a:lin ang="5400000" scaled="0"/>
                </a:gradFill>
                <a:effectLst>
                  <a:glow rad="101600">
                    <a:schemeClr val="bg1">
                      <a:alpha val="40000"/>
                    </a:schemeClr>
                  </a:glow>
                  <a:outerShdw blurRad="88000" dist="38100" dir="5040000" algn="tl">
                    <a:schemeClr val="accent1">
                      <a:lumMod val="75000"/>
                      <a:alpha val="4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b="1" spc="-200" dirty="0" smtClean="0">
                <a:ln>
                  <a:prstDash val="solid"/>
                </a:ln>
                <a:gradFill>
                  <a:gsLst>
                    <a:gs pos="36000">
                      <a:srgbClr val="035EA9"/>
                    </a:gs>
                    <a:gs pos="40000">
                      <a:srgbClr val="033059"/>
                    </a:gs>
                  </a:gsLst>
                  <a:lin ang="5400000" scaled="0"/>
                </a:gradFill>
                <a:effectLst>
                  <a:glow rad="101600">
                    <a:schemeClr val="bg1">
                      <a:alpha val="40000"/>
                    </a:schemeClr>
                  </a:glow>
                  <a:outerShdw blurRad="88000" dist="38100" dir="5040000" algn="tl">
                    <a:schemeClr val="accent1">
                      <a:lumMod val="75000"/>
                      <a:alpha val="4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Detection Device</a:t>
            </a:r>
          </a:p>
          <a:p>
            <a:pPr indent="-342900" defTabSz="893307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tabLst>
                <a:tab pos="177800" algn="l"/>
              </a:tabLst>
              <a:defRPr/>
            </a:pPr>
            <a:r>
              <a:rPr lang="en-US" altLang="ko-KR" sz="2800" b="1" spc="-200" dirty="0" smtClean="0">
                <a:ln>
                  <a:prstDash val="solid"/>
                </a:ln>
                <a:gradFill>
                  <a:gsLst>
                    <a:gs pos="36000">
                      <a:srgbClr val="035EA9"/>
                    </a:gs>
                    <a:gs pos="40000">
                      <a:srgbClr val="033059"/>
                    </a:gs>
                  </a:gsLst>
                  <a:lin ang="5400000" scaled="0"/>
                </a:gradFill>
                <a:effectLst>
                  <a:glow rad="101600">
                    <a:schemeClr val="bg1">
                      <a:alpha val="40000"/>
                    </a:schemeClr>
                  </a:glow>
                  <a:outerShdw blurRad="88000" dist="38100" dir="5040000" algn="tl">
                    <a:schemeClr val="accent1">
                      <a:lumMod val="75000"/>
                      <a:alpha val="45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    For Smart-FM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086449" y="4338022"/>
            <a:ext cx="6009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kern="0" spc="-138" baseline="30000" dirty="0" smtClean="0">
                <a:ln>
                  <a:solidFill>
                    <a:srgbClr val="FF0066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*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YooSeok, Jung; </a:t>
            </a:r>
            <a:r>
              <a:rPr lang="en-US" altLang="ko-KR" sz="2800" kern="0" spc="-138" dirty="0" err="1" smtClean="0">
                <a:ln>
                  <a:solidFill>
                    <a:srgbClr val="FF0066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TaeWook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Kang</a:t>
            </a:r>
            <a:endParaRPr lang="ko-KR" altLang="en-US" sz="20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171" name="그림 170" descr="log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420" y="5501890"/>
            <a:ext cx="3086082" cy="67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그림 1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-19743"/>
            <a:ext cx="6239660" cy="22224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50880" y="4909504"/>
            <a:ext cx="1879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80340" algn="just">
              <a:tabLst>
                <a:tab pos="2865755" algn="ctr"/>
                <a:tab pos="5731510" algn="r"/>
              </a:tabLst>
            </a:pPr>
            <a:r>
              <a:rPr lang="en-US" altLang="ko-KR" sz="1200" b="1" kern="100" dirty="0" smtClean="0">
                <a:solidFill>
                  <a:srgbClr val="000000"/>
                </a:solidFill>
                <a:latin typeface="+mn-ea"/>
              </a:rPr>
              <a:t>*yooseok@kict.re.kr </a:t>
            </a:r>
            <a:endParaRPr lang="ko-KR" altLang="ko-KR" sz="1600" b="1" kern="100" dirty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6688" y="318309"/>
            <a:ext cx="165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I3CDE Penang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39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5974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. </a:t>
            </a:r>
            <a:r>
              <a:rPr lang="en-US" altLang="ko-KR" sz="3600" spc="-150" dirty="0" err="1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installation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" y="1356360"/>
            <a:ext cx="7488197" cy="51349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176" y="2375481"/>
            <a:ext cx="3041030" cy="3096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88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4320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4.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Data Collection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4" y="1389310"/>
            <a:ext cx="3732240" cy="2440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238" y="1389310"/>
            <a:ext cx="3732240" cy="24401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169" y="1389310"/>
            <a:ext cx="3732240" cy="24401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44" y="3970583"/>
            <a:ext cx="3732240" cy="24401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238" y="3970582"/>
            <a:ext cx="3732240" cy="24401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332" y="3969381"/>
            <a:ext cx="3734077" cy="24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9660" y="545934"/>
            <a:ext cx="5109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5.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Learning condition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375" y="1304446"/>
            <a:ext cx="101040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Environment : </a:t>
            </a:r>
            <a:r>
              <a:rPr lang="en-US" altLang="ko-KR" sz="2400" b="1" dirty="0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Google </a:t>
            </a:r>
            <a:r>
              <a:rPr lang="en-US" altLang="ko-KR" sz="2400" b="1" dirty="0" err="1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Colab</a:t>
            </a:r>
            <a:r>
              <a:rPr lang="en-US" altLang="ko-KR" sz="2400" b="1" dirty="0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2400" b="1" dirty="0" err="1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Keras</a:t>
            </a:r>
            <a:r>
              <a:rPr lang="en-US" altLang="ko-KR" sz="2400" b="1" dirty="0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Model : </a:t>
            </a:r>
            <a:r>
              <a:rPr lang="en-US" altLang="ko-KR" sz="2400" b="1" dirty="0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Multi Layer Perceptron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Condition : 3-Dense Layer(128neuron) + Output layer(1neuron)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Activation : </a:t>
            </a:r>
            <a:r>
              <a:rPr lang="en-US" altLang="ko-KR" sz="2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relu</a:t>
            </a:r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Data set : </a:t>
            </a:r>
            <a:r>
              <a:rPr lang="en-US" altLang="ko-KR" sz="2400" b="1" dirty="0" smtClean="0">
                <a:solidFill>
                  <a:srgbClr val="0066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55277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40000(train set) and validation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4 input features(Hour, Minute, Second, Brightness)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epochs=50, </a:t>
            </a:r>
            <a:r>
              <a:rPr lang="en-US" altLang="ko-KR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batch_size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=256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 descr="multilayer perceptr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03" y="4876227"/>
            <a:ext cx="2495227" cy="17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u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71" y="4981142"/>
            <a:ext cx="3081480" cy="15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6.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Learning results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9" y="1595011"/>
            <a:ext cx="3976161" cy="25363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13" y="1594895"/>
            <a:ext cx="5678512" cy="25364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7374" y="1226886"/>
            <a:ext cx="10735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[1 min prediction]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780.47, Test </a:t>
            </a:r>
            <a:r>
              <a:rPr lang="en-US" altLang="ko-KR" dirty="0">
                <a:latin typeface="Courier New" panose="02070309020205020404" pitchFamily="49" charset="0"/>
              </a:rPr>
              <a:t>Score: 1090.23,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2.40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7375" y="4049062"/>
            <a:ext cx="1077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[5 min prediction]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4606.68, Test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5966.68</a:t>
            </a:r>
            <a:r>
              <a:rPr lang="en-US" altLang="ko-KR" dirty="0">
                <a:latin typeface="Courier New" panose="02070309020205020404" pitchFamily="49" charset="0"/>
              </a:rPr>
              <a:t>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8.23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9" y="4321646"/>
            <a:ext cx="3976162" cy="25363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13" y="4321531"/>
            <a:ext cx="5678512" cy="25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4685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6. 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Learning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results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374" y="1226886"/>
            <a:ext cx="11164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[10 min </a:t>
            </a:r>
            <a:r>
              <a:rPr lang="en-US" altLang="ko-KR" dirty="0">
                <a:latin typeface="Courier New" panose="02070309020205020404" pitchFamily="49" charset="0"/>
              </a:rPr>
              <a:t>prediction</a:t>
            </a:r>
            <a:r>
              <a:rPr lang="en-US" altLang="ko-KR" dirty="0" smtClean="0">
                <a:latin typeface="Courier New" panose="02070309020205020404" pitchFamily="49" charset="0"/>
              </a:rPr>
              <a:t>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3893.21, Test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6977.88,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</a:t>
            </a:r>
            <a:r>
              <a:rPr lang="en-US" altLang="ko-KR" b="1" dirty="0" smtClean="0">
                <a:solidFill>
                  <a:srgbClr val="0066FF"/>
                </a:solidFill>
                <a:latin typeface="Courier New" panose="02070309020205020404" pitchFamily="49" charset="0"/>
              </a:rPr>
              <a:t>10.47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7375" y="4049062"/>
            <a:ext cx="11434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[15 min </a:t>
            </a:r>
            <a:r>
              <a:rPr lang="en-US" altLang="ko-KR" dirty="0">
                <a:latin typeface="Courier New" panose="02070309020205020404" pitchFamily="49" charset="0"/>
              </a:rPr>
              <a:t>prediction</a:t>
            </a:r>
            <a:r>
              <a:rPr lang="en-US" altLang="ko-KR" dirty="0" smtClean="0">
                <a:latin typeface="Courier New" panose="02070309020205020404" pitchFamily="49" charset="0"/>
              </a:rPr>
              <a:t>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6623.33, Test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10181.30,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</a:t>
            </a:r>
            <a:r>
              <a:rPr lang="en-US" altLang="ko-KR" b="1" dirty="0" smtClean="0">
                <a:solidFill>
                  <a:srgbClr val="0066FF"/>
                </a:solidFill>
                <a:latin typeface="Courier New" panose="02070309020205020404" pitchFamily="49" charset="0"/>
              </a:rPr>
              <a:t>13.73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9" y="1595009"/>
            <a:ext cx="3976162" cy="2536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05" y="1595009"/>
            <a:ext cx="5732220" cy="25604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9" y="4418394"/>
            <a:ext cx="3824492" cy="2439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05" y="4297538"/>
            <a:ext cx="5732220" cy="25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4685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6. 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Learning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results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374" y="1226886"/>
            <a:ext cx="11164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[20 min </a:t>
            </a:r>
            <a:r>
              <a:rPr lang="en-US" altLang="ko-KR" dirty="0">
                <a:latin typeface="Courier New" panose="02070309020205020404" pitchFamily="49" charset="0"/>
              </a:rPr>
              <a:t>prediction</a:t>
            </a:r>
            <a:r>
              <a:rPr lang="en-US" altLang="ko-KR" dirty="0" smtClean="0">
                <a:latin typeface="Courier New" panose="02070309020205020404" pitchFamily="49" charset="0"/>
              </a:rPr>
              <a:t>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7536.59, Test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12577.71,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</a:t>
            </a:r>
            <a:r>
              <a:rPr lang="en-US" altLang="ko-KR" b="1" dirty="0" smtClean="0">
                <a:solidFill>
                  <a:srgbClr val="0066FF"/>
                </a:solidFill>
                <a:latin typeface="Courier New" panose="02070309020205020404" pitchFamily="49" charset="0"/>
              </a:rPr>
              <a:t>16.30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7375" y="4049062"/>
            <a:ext cx="11434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</a:rPr>
              <a:t>[25 min </a:t>
            </a:r>
            <a:r>
              <a:rPr lang="en-US" altLang="ko-KR" dirty="0">
                <a:latin typeface="Courier New" panose="02070309020205020404" pitchFamily="49" charset="0"/>
              </a:rPr>
              <a:t>prediction</a:t>
            </a:r>
            <a:r>
              <a:rPr lang="en-US" altLang="ko-KR" dirty="0" smtClean="0">
                <a:latin typeface="Courier New" panose="02070309020205020404" pitchFamily="49" charset="0"/>
              </a:rPr>
              <a:t>] Train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7903.24, Test </a:t>
            </a:r>
            <a:r>
              <a:rPr lang="en-US" altLang="ko-KR" dirty="0">
                <a:latin typeface="Courier New" panose="02070309020205020404" pitchFamily="49" charset="0"/>
              </a:rPr>
              <a:t>Score: </a:t>
            </a:r>
            <a:r>
              <a:rPr lang="en-US" altLang="ko-KR" dirty="0" smtClean="0">
                <a:latin typeface="Courier New" panose="02070309020205020404" pitchFamily="49" charset="0"/>
              </a:rPr>
              <a:t>15129.51, </a:t>
            </a:r>
            <a:r>
              <a:rPr lang="en-US" altLang="ko-KR" b="1" dirty="0">
                <a:solidFill>
                  <a:srgbClr val="0066FF"/>
                </a:solidFill>
                <a:latin typeface="Courier New" panose="02070309020205020404" pitchFamily="49" charset="0"/>
              </a:rPr>
              <a:t>MAPE: </a:t>
            </a:r>
            <a:r>
              <a:rPr lang="en-US" altLang="ko-KR" b="1" dirty="0" smtClean="0">
                <a:solidFill>
                  <a:srgbClr val="0066FF"/>
                </a:solidFill>
                <a:latin typeface="Courier New" panose="02070309020205020404" pitchFamily="49" charset="0"/>
              </a:rPr>
              <a:t>18.89</a:t>
            </a:r>
            <a:endParaRPr lang="ko-KR" altLang="en-US" b="1" dirty="0">
              <a:solidFill>
                <a:srgbClr val="0066FF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9" y="1691238"/>
            <a:ext cx="3827382" cy="24414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13" y="1596218"/>
            <a:ext cx="5652096" cy="2524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9" y="4418394"/>
            <a:ext cx="3824494" cy="2439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13" y="4330675"/>
            <a:ext cx="5652096" cy="25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2512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6.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Results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75" y="1388555"/>
            <a:ext cx="7208209" cy="47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3377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7.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Conclusion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032" y="1265700"/>
            <a:ext cx="1124859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Verified the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possibilities of an office maintenance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framework</a:t>
            </a:r>
            <a:b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utilizing </a:t>
            </a:r>
            <a:r>
              <a:rPr lang="en-US" altLang="ko-KR" sz="24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IoT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and deep learning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10% of MAPE is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occurs when the brightness after 10 minutes is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predicted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MAPE(error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 is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increased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the longer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prediction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time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Further research plan 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Optimized the input features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Adopt the LSTM model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Analyze the other data(Temperature, Humidity, Device #2 and #3)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84" y="5079632"/>
            <a:ext cx="6022232" cy="117702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950274" y="661487"/>
            <a:ext cx="3785989" cy="5828213"/>
            <a:chOff x="5138607" y="501636"/>
            <a:chExt cx="3889828" cy="5988064"/>
          </a:xfrm>
        </p:grpSpPr>
        <p:sp>
          <p:nvSpPr>
            <p:cNvPr id="6" name="자유형: 도형 257"/>
            <p:cNvSpPr/>
            <p:nvPr/>
          </p:nvSpPr>
          <p:spPr>
            <a:xfrm>
              <a:off x="5922207" y="1482724"/>
              <a:ext cx="1367593" cy="4200335"/>
            </a:xfrm>
            <a:custGeom>
              <a:avLst/>
              <a:gdLst>
                <a:gd name="connsiteX0" fmla="*/ 1562100 w 1562100"/>
                <a:gd name="connsiteY0" fmla="*/ 0 h 4787900"/>
                <a:gd name="connsiteX1" fmla="*/ 1562100 w 1562100"/>
                <a:gd name="connsiteY1" fmla="*/ 889000 h 4787900"/>
                <a:gd name="connsiteX2" fmla="*/ 0 w 1562100"/>
                <a:gd name="connsiteY2" fmla="*/ 889000 h 4787900"/>
                <a:gd name="connsiteX3" fmla="*/ 0 w 1562100"/>
                <a:gd name="connsiteY3" fmla="*/ 4787900 h 4787900"/>
                <a:gd name="connsiteX0" fmla="*/ 1560238 w 1562100"/>
                <a:gd name="connsiteY0" fmla="*/ 0 h 4768850"/>
                <a:gd name="connsiteX1" fmla="*/ 1562100 w 1562100"/>
                <a:gd name="connsiteY1" fmla="*/ 869950 h 4768850"/>
                <a:gd name="connsiteX2" fmla="*/ 0 w 1562100"/>
                <a:gd name="connsiteY2" fmla="*/ 869950 h 4768850"/>
                <a:gd name="connsiteX3" fmla="*/ 0 w 1562100"/>
                <a:gd name="connsiteY3" fmla="*/ 4768850 h 4768850"/>
                <a:gd name="connsiteX0" fmla="*/ 1558376 w 1562100"/>
                <a:gd name="connsiteY0" fmla="*/ 0 h 4778375"/>
                <a:gd name="connsiteX1" fmla="*/ 1562100 w 1562100"/>
                <a:gd name="connsiteY1" fmla="*/ 879475 h 4778375"/>
                <a:gd name="connsiteX2" fmla="*/ 0 w 1562100"/>
                <a:gd name="connsiteY2" fmla="*/ 879475 h 4778375"/>
                <a:gd name="connsiteX3" fmla="*/ 0 w 1562100"/>
                <a:gd name="connsiteY3" fmla="*/ 4778375 h 477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100" h="4778375">
                  <a:moveTo>
                    <a:pt x="1558376" y="0"/>
                  </a:moveTo>
                  <a:cubicBezTo>
                    <a:pt x="1558997" y="289983"/>
                    <a:pt x="1561479" y="589492"/>
                    <a:pt x="1562100" y="879475"/>
                  </a:cubicBezTo>
                  <a:lnTo>
                    <a:pt x="0" y="879475"/>
                  </a:lnTo>
                  <a:lnTo>
                    <a:pt x="0" y="4778375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7" name="Group 8"/>
            <p:cNvGrpSpPr>
              <a:grpSpLocks noChangeAspect="1"/>
            </p:cNvGrpSpPr>
            <p:nvPr/>
          </p:nvGrpSpPr>
          <p:grpSpPr bwMode="auto">
            <a:xfrm>
              <a:off x="5138607" y="2076942"/>
              <a:ext cx="1334202" cy="1353297"/>
              <a:chOff x="3786" y="1515"/>
              <a:chExt cx="559" cy="567"/>
            </a:xfrm>
            <a:solidFill>
              <a:srgbClr val="8CC1EA">
                <a:alpha val="25000"/>
              </a:srgbClr>
            </a:solidFill>
          </p:grpSpPr>
          <p:sp>
            <p:nvSpPr>
              <p:cNvPr id="147" name="Freeform 9"/>
              <p:cNvSpPr>
                <a:spLocks noEditPoints="1"/>
              </p:cNvSpPr>
              <p:nvPr/>
            </p:nvSpPr>
            <p:spPr bwMode="auto">
              <a:xfrm>
                <a:off x="3786" y="1731"/>
                <a:ext cx="352" cy="351"/>
              </a:xfrm>
              <a:custGeom>
                <a:avLst/>
                <a:gdLst>
                  <a:gd name="T0" fmla="*/ 324 w 352"/>
                  <a:gd name="T1" fmla="*/ 77 h 351"/>
                  <a:gd name="T2" fmla="*/ 296 w 352"/>
                  <a:gd name="T3" fmla="*/ 84 h 351"/>
                  <a:gd name="T4" fmla="*/ 280 w 352"/>
                  <a:gd name="T5" fmla="*/ 81 h 351"/>
                  <a:gd name="T6" fmla="*/ 260 w 352"/>
                  <a:gd name="T7" fmla="*/ 59 h 351"/>
                  <a:gd name="T8" fmla="*/ 267 w 352"/>
                  <a:gd name="T9" fmla="*/ 29 h 351"/>
                  <a:gd name="T10" fmla="*/ 261 w 352"/>
                  <a:gd name="T11" fmla="*/ 17 h 351"/>
                  <a:gd name="T12" fmla="*/ 210 w 352"/>
                  <a:gd name="T13" fmla="*/ 1 h 351"/>
                  <a:gd name="T14" fmla="*/ 196 w 352"/>
                  <a:gd name="T15" fmla="*/ 27 h 351"/>
                  <a:gd name="T16" fmla="*/ 182 w 352"/>
                  <a:gd name="T17" fmla="*/ 35 h 351"/>
                  <a:gd name="T18" fmla="*/ 153 w 352"/>
                  <a:gd name="T19" fmla="*/ 35 h 351"/>
                  <a:gd name="T20" fmla="*/ 137 w 352"/>
                  <a:gd name="T21" fmla="*/ 8 h 351"/>
                  <a:gd name="T22" fmla="*/ 124 w 352"/>
                  <a:gd name="T23" fmla="*/ 3 h 351"/>
                  <a:gd name="T24" fmla="*/ 102 w 352"/>
                  <a:gd name="T25" fmla="*/ 10 h 351"/>
                  <a:gd name="T26" fmla="*/ 79 w 352"/>
                  <a:gd name="T27" fmla="*/ 25 h 351"/>
                  <a:gd name="T28" fmla="*/ 85 w 352"/>
                  <a:gd name="T29" fmla="*/ 57 h 351"/>
                  <a:gd name="T30" fmla="*/ 83 w 352"/>
                  <a:gd name="T31" fmla="*/ 68 h 351"/>
                  <a:gd name="T32" fmla="*/ 63 w 352"/>
                  <a:gd name="T33" fmla="*/ 90 h 351"/>
                  <a:gd name="T34" fmla="*/ 29 w 352"/>
                  <a:gd name="T35" fmla="*/ 84 h 351"/>
                  <a:gd name="T36" fmla="*/ 19 w 352"/>
                  <a:gd name="T37" fmla="*/ 87 h 351"/>
                  <a:gd name="T38" fmla="*/ 0 w 352"/>
                  <a:gd name="T39" fmla="*/ 137 h 351"/>
                  <a:gd name="T40" fmla="*/ 28 w 352"/>
                  <a:gd name="T41" fmla="*/ 156 h 351"/>
                  <a:gd name="T42" fmla="*/ 35 w 352"/>
                  <a:gd name="T43" fmla="*/ 164 h 351"/>
                  <a:gd name="T44" fmla="*/ 35 w 352"/>
                  <a:gd name="T45" fmla="*/ 195 h 351"/>
                  <a:gd name="T46" fmla="*/ 9 w 352"/>
                  <a:gd name="T47" fmla="*/ 215 h 351"/>
                  <a:gd name="T48" fmla="*/ 3 w 352"/>
                  <a:gd name="T49" fmla="*/ 224 h 351"/>
                  <a:gd name="T50" fmla="*/ 10 w 352"/>
                  <a:gd name="T51" fmla="*/ 250 h 351"/>
                  <a:gd name="T52" fmla="*/ 22 w 352"/>
                  <a:gd name="T53" fmla="*/ 271 h 351"/>
                  <a:gd name="T54" fmla="*/ 35 w 352"/>
                  <a:gd name="T55" fmla="*/ 275 h 351"/>
                  <a:gd name="T56" fmla="*/ 64 w 352"/>
                  <a:gd name="T57" fmla="*/ 266 h 351"/>
                  <a:gd name="T58" fmla="*/ 88 w 352"/>
                  <a:gd name="T59" fmla="*/ 285 h 351"/>
                  <a:gd name="T60" fmla="*/ 92 w 352"/>
                  <a:gd name="T61" fmla="*/ 300 h 351"/>
                  <a:gd name="T62" fmla="*/ 86 w 352"/>
                  <a:gd name="T63" fmla="*/ 329 h 351"/>
                  <a:gd name="T64" fmla="*/ 134 w 352"/>
                  <a:gd name="T65" fmla="*/ 351 h 351"/>
                  <a:gd name="T66" fmla="*/ 147 w 352"/>
                  <a:gd name="T67" fmla="*/ 345 h 351"/>
                  <a:gd name="T68" fmla="*/ 162 w 352"/>
                  <a:gd name="T69" fmla="*/ 319 h 351"/>
                  <a:gd name="T70" fmla="*/ 191 w 352"/>
                  <a:gd name="T71" fmla="*/ 316 h 351"/>
                  <a:gd name="T72" fmla="*/ 204 w 352"/>
                  <a:gd name="T73" fmla="*/ 323 h 351"/>
                  <a:gd name="T74" fmla="*/ 220 w 352"/>
                  <a:gd name="T75" fmla="*/ 348 h 351"/>
                  <a:gd name="T76" fmla="*/ 236 w 352"/>
                  <a:gd name="T77" fmla="*/ 347 h 351"/>
                  <a:gd name="T78" fmla="*/ 271 w 352"/>
                  <a:gd name="T79" fmla="*/ 331 h 351"/>
                  <a:gd name="T80" fmla="*/ 276 w 352"/>
                  <a:gd name="T81" fmla="*/ 320 h 351"/>
                  <a:gd name="T82" fmla="*/ 267 w 352"/>
                  <a:gd name="T83" fmla="*/ 291 h 351"/>
                  <a:gd name="T84" fmla="*/ 286 w 352"/>
                  <a:gd name="T85" fmla="*/ 264 h 351"/>
                  <a:gd name="T86" fmla="*/ 296 w 352"/>
                  <a:gd name="T87" fmla="*/ 259 h 351"/>
                  <a:gd name="T88" fmla="*/ 327 w 352"/>
                  <a:gd name="T89" fmla="*/ 266 h 351"/>
                  <a:gd name="T90" fmla="*/ 352 w 352"/>
                  <a:gd name="T91" fmla="*/ 218 h 351"/>
                  <a:gd name="T92" fmla="*/ 349 w 352"/>
                  <a:gd name="T93" fmla="*/ 207 h 351"/>
                  <a:gd name="T94" fmla="*/ 321 w 352"/>
                  <a:gd name="T95" fmla="*/ 194 h 351"/>
                  <a:gd name="T96" fmla="*/ 317 w 352"/>
                  <a:gd name="T97" fmla="*/ 160 h 351"/>
                  <a:gd name="T98" fmla="*/ 321 w 352"/>
                  <a:gd name="T99" fmla="*/ 150 h 351"/>
                  <a:gd name="T100" fmla="*/ 347 w 352"/>
                  <a:gd name="T101" fmla="*/ 134 h 351"/>
                  <a:gd name="T102" fmla="*/ 350 w 352"/>
                  <a:gd name="T103" fmla="*/ 124 h 351"/>
                  <a:gd name="T104" fmla="*/ 334 w 352"/>
                  <a:gd name="T105" fmla="*/ 87 h 351"/>
                  <a:gd name="T106" fmla="*/ 196 w 352"/>
                  <a:gd name="T107" fmla="*/ 218 h 351"/>
                  <a:gd name="T108" fmla="*/ 159 w 352"/>
                  <a:gd name="T109" fmla="*/ 218 h 351"/>
                  <a:gd name="T110" fmla="*/ 134 w 352"/>
                  <a:gd name="T111" fmla="*/ 195 h 351"/>
                  <a:gd name="T112" fmla="*/ 131 w 352"/>
                  <a:gd name="T113" fmla="*/ 167 h 351"/>
                  <a:gd name="T114" fmla="*/ 149 w 352"/>
                  <a:gd name="T115" fmla="*/ 138 h 351"/>
                  <a:gd name="T116" fmla="*/ 175 w 352"/>
                  <a:gd name="T117" fmla="*/ 129 h 351"/>
                  <a:gd name="T118" fmla="*/ 207 w 352"/>
                  <a:gd name="T119" fmla="*/ 143 h 351"/>
                  <a:gd name="T120" fmla="*/ 220 w 352"/>
                  <a:gd name="T121" fmla="*/ 166 h 351"/>
                  <a:gd name="T122" fmla="*/ 215 w 352"/>
                  <a:gd name="T123" fmla="*/ 199 h 351"/>
                  <a:gd name="T124" fmla="*/ 196 w 352"/>
                  <a:gd name="T125" fmla="*/ 21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" h="351">
                    <a:moveTo>
                      <a:pt x="331" y="81"/>
                    </a:moveTo>
                    <a:lnTo>
                      <a:pt x="331" y="81"/>
                    </a:lnTo>
                    <a:lnTo>
                      <a:pt x="328" y="78"/>
                    </a:lnTo>
                    <a:lnTo>
                      <a:pt x="324" y="77"/>
                    </a:lnTo>
                    <a:lnTo>
                      <a:pt x="321" y="76"/>
                    </a:lnTo>
                    <a:lnTo>
                      <a:pt x="317" y="77"/>
                    </a:lnTo>
                    <a:lnTo>
                      <a:pt x="296" y="84"/>
                    </a:lnTo>
                    <a:lnTo>
                      <a:pt x="296" y="84"/>
                    </a:lnTo>
                    <a:lnTo>
                      <a:pt x="292" y="86"/>
                    </a:lnTo>
                    <a:lnTo>
                      <a:pt x="288" y="86"/>
                    </a:lnTo>
                    <a:lnTo>
                      <a:pt x="283" y="84"/>
                    </a:lnTo>
                    <a:lnTo>
                      <a:pt x="280" y="81"/>
                    </a:lnTo>
                    <a:lnTo>
                      <a:pt x="264" y="67"/>
                    </a:lnTo>
                    <a:lnTo>
                      <a:pt x="264" y="67"/>
                    </a:lnTo>
                    <a:lnTo>
                      <a:pt x="261" y="64"/>
                    </a:lnTo>
                    <a:lnTo>
                      <a:pt x="260" y="59"/>
                    </a:lnTo>
                    <a:lnTo>
                      <a:pt x="260" y="55"/>
                    </a:lnTo>
                    <a:lnTo>
                      <a:pt x="260" y="51"/>
                    </a:lnTo>
                    <a:lnTo>
                      <a:pt x="267" y="29"/>
                    </a:lnTo>
                    <a:lnTo>
                      <a:pt x="267" y="29"/>
                    </a:lnTo>
                    <a:lnTo>
                      <a:pt x="267" y="26"/>
                    </a:lnTo>
                    <a:lnTo>
                      <a:pt x="267" y="22"/>
                    </a:lnTo>
                    <a:lnTo>
                      <a:pt x="264" y="19"/>
                    </a:lnTo>
                    <a:lnTo>
                      <a:pt x="261" y="17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15" y="0"/>
                    </a:lnTo>
                    <a:lnTo>
                      <a:pt x="210" y="1"/>
                    </a:lnTo>
                    <a:lnTo>
                      <a:pt x="207" y="3"/>
                    </a:lnTo>
                    <a:lnTo>
                      <a:pt x="206" y="6"/>
                    </a:lnTo>
                    <a:lnTo>
                      <a:pt x="196" y="27"/>
                    </a:lnTo>
                    <a:lnTo>
                      <a:pt x="196" y="27"/>
                    </a:lnTo>
                    <a:lnTo>
                      <a:pt x="194" y="30"/>
                    </a:lnTo>
                    <a:lnTo>
                      <a:pt x="191" y="33"/>
                    </a:lnTo>
                    <a:lnTo>
                      <a:pt x="187" y="35"/>
                    </a:lnTo>
                    <a:lnTo>
                      <a:pt x="182" y="35"/>
                    </a:lnTo>
                    <a:lnTo>
                      <a:pt x="161" y="36"/>
                    </a:lnTo>
                    <a:lnTo>
                      <a:pt x="161" y="36"/>
                    </a:lnTo>
                    <a:lnTo>
                      <a:pt x="158" y="36"/>
                    </a:lnTo>
                    <a:lnTo>
                      <a:pt x="153" y="35"/>
                    </a:lnTo>
                    <a:lnTo>
                      <a:pt x="150" y="32"/>
                    </a:lnTo>
                    <a:lnTo>
                      <a:pt x="147" y="29"/>
                    </a:lnTo>
                    <a:lnTo>
                      <a:pt x="137" y="8"/>
                    </a:lnTo>
                    <a:lnTo>
                      <a:pt x="137" y="8"/>
                    </a:lnTo>
                    <a:lnTo>
                      <a:pt x="134" y="6"/>
                    </a:lnTo>
                    <a:lnTo>
                      <a:pt x="131" y="3"/>
                    </a:lnTo>
                    <a:lnTo>
                      <a:pt x="127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17" y="4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88" y="17"/>
                    </a:lnTo>
                    <a:lnTo>
                      <a:pt x="82" y="22"/>
                    </a:lnTo>
                    <a:lnTo>
                      <a:pt x="82" y="22"/>
                    </a:lnTo>
                    <a:lnTo>
                      <a:pt x="79" y="25"/>
                    </a:lnTo>
                    <a:lnTo>
                      <a:pt x="77" y="27"/>
                    </a:lnTo>
                    <a:lnTo>
                      <a:pt x="76" y="32"/>
                    </a:lnTo>
                    <a:lnTo>
                      <a:pt x="77" y="35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6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2" y="71"/>
                    </a:lnTo>
                    <a:lnTo>
                      <a:pt x="66" y="87"/>
                    </a:lnTo>
                    <a:lnTo>
                      <a:pt x="66" y="87"/>
                    </a:lnTo>
                    <a:lnTo>
                      <a:pt x="63" y="90"/>
                    </a:lnTo>
                    <a:lnTo>
                      <a:pt x="60" y="92"/>
                    </a:lnTo>
                    <a:lnTo>
                      <a:pt x="55" y="93"/>
                    </a:lnTo>
                    <a:lnTo>
                      <a:pt x="51" y="92"/>
                    </a:lnTo>
                    <a:lnTo>
                      <a:pt x="29" y="84"/>
                    </a:lnTo>
                    <a:lnTo>
                      <a:pt x="29" y="84"/>
                    </a:lnTo>
                    <a:lnTo>
                      <a:pt x="26" y="84"/>
                    </a:lnTo>
                    <a:lnTo>
                      <a:pt x="22" y="86"/>
                    </a:lnTo>
                    <a:lnTo>
                      <a:pt x="19" y="87"/>
                    </a:lnTo>
                    <a:lnTo>
                      <a:pt x="16" y="9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0" y="137"/>
                    </a:lnTo>
                    <a:lnTo>
                      <a:pt x="1" y="141"/>
                    </a:lnTo>
                    <a:lnTo>
                      <a:pt x="3" y="144"/>
                    </a:lnTo>
                    <a:lnTo>
                      <a:pt x="6" y="147"/>
                    </a:lnTo>
                    <a:lnTo>
                      <a:pt x="28" y="156"/>
                    </a:lnTo>
                    <a:lnTo>
                      <a:pt x="28" y="156"/>
                    </a:lnTo>
                    <a:lnTo>
                      <a:pt x="31" y="159"/>
                    </a:lnTo>
                    <a:lnTo>
                      <a:pt x="34" y="162"/>
                    </a:lnTo>
                    <a:lnTo>
                      <a:pt x="35" y="164"/>
                    </a:lnTo>
                    <a:lnTo>
                      <a:pt x="35" y="169"/>
                    </a:lnTo>
                    <a:lnTo>
                      <a:pt x="36" y="191"/>
                    </a:lnTo>
                    <a:lnTo>
                      <a:pt x="36" y="191"/>
                    </a:lnTo>
                    <a:lnTo>
                      <a:pt x="35" y="195"/>
                    </a:lnTo>
                    <a:lnTo>
                      <a:pt x="34" y="199"/>
                    </a:lnTo>
                    <a:lnTo>
                      <a:pt x="32" y="202"/>
                    </a:lnTo>
                    <a:lnTo>
                      <a:pt x="29" y="204"/>
                    </a:lnTo>
                    <a:lnTo>
                      <a:pt x="9" y="215"/>
                    </a:lnTo>
                    <a:lnTo>
                      <a:pt x="9" y="215"/>
                    </a:lnTo>
                    <a:lnTo>
                      <a:pt x="6" y="217"/>
                    </a:lnTo>
                    <a:lnTo>
                      <a:pt x="3" y="221"/>
                    </a:lnTo>
                    <a:lnTo>
                      <a:pt x="3" y="224"/>
                    </a:lnTo>
                    <a:lnTo>
                      <a:pt x="3" y="229"/>
                    </a:lnTo>
                    <a:lnTo>
                      <a:pt x="3" y="229"/>
                    </a:lnTo>
                    <a:lnTo>
                      <a:pt x="4" y="236"/>
                    </a:lnTo>
                    <a:lnTo>
                      <a:pt x="10" y="250"/>
                    </a:lnTo>
                    <a:lnTo>
                      <a:pt x="10" y="250"/>
                    </a:lnTo>
                    <a:lnTo>
                      <a:pt x="18" y="264"/>
                    </a:lnTo>
                    <a:lnTo>
                      <a:pt x="22" y="271"/>
                    </a:lnTo>
                    <a:lnTo>
                      <a:pt x="22" y="271"/>
                    </a:lnTo>
                    <a:lnTo>
                      <a:pt x="25" y="274"/>
                    </a:lnTo>
                    <a:lnTo>
                      <a:pt x="28" y="275"/>
                    </a:lnTo>
                    <a:lnTo>
                      <a:pt x="32" y="275"/>
                    </a:lnTo>
                    <a:lnTo>
                      <a:pt x="35" y="275"/>
                    </a:lnTo>
                    <a:lnTo>
                      <a:pt x="57" y="266"/>
                    </a:lnTo>
                    <a:lnTo>
                      <a:pt x="57" y="266"/>
                    </a:lnTo>
                    <a:lnTo>
                      <a:pt x="60" y="266"/>
                    </a:lnTo>
                    <a:lnTo>
                      <a:pt x="64" y="266"/>
                    </a:lnTo>
                    <a:lnTo>
                      <a:pt x="69" y="268"/>
                    </a:lnTo>
                    <a:lnTo>
                      <a:pt x="72" y="271"/>
                    </a:lnTo>
                    <a:lnTo>
                      <a:pt x="88" y="285"/>
                    </a:lnTo>
                    <a:lnTo>
                      <a:pt x="88" y="285"/>
                    </a:lnTo>
                    <a:lnTo>
                      <a:pt x="90" y="288"/>
                    </a:lnTo>
                    <a:lnTo>
                      <a:pt x="92" y="293"/>
                    </a:lnTo>
                    <a:lnTo>
                      <a:pt x="92" y="296"/>
                    </a:lnTo>
                    <a:lnTo>
                      <a:pt x="92" y="300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6"/>
                    </a:lnTo>
                    <a:lnTo>
                      <a:pt x="86" y="329"/>
                    </a:lnTo>
                    <a:lnTo>
                      <a:pt x="88" y="332"/>
                    </a:lnTo>
                    <a:lnTo>
                      <a:pt x="90" y="335"/>
                    </a:lnTo>
                    <a:lnTo>
                      <a:pt x="134" y="351"/>
                    </a:lnTo>
                    <a:lnTo>
                      <a:pt x="134" y="351"/>
                    </a:lnTo>
                    <a:lnTo>
                      <a:pt x="137" y="351"/>
                    </a:lnTo>
                    <a:lnTo>
                      <a:pt x="142" y="351"/>
                    </a:lnTo>
                    <a:lnTo>
                      <a:pt x="144" y="348"/>
                    </a:lnTo>
                    <a:lnTo>
                      <a:pt x="147" y="345"/>
                    </a:lnTo>
                    <a:lnTo>
                      <a:pt x="156" y="325"/>
                    </a:lnTo>
                    <a:lnTo>
                      <a:pt x="156" y="325"/>
                    </a:lnTo>
                    <a:lnTo>
                      <a:pt x="158" y="322"/>
                    </a:lnTo>
                    <a:lnTo>
                      <a:pt x="162" y="319"/>
                    </a:lnTo>
                    <a:lnTo>
                      <a:pt x="165" y="317"/>
                    </a:lnTo>
                    <a:lnTo>
                      <a:pt x="169" y="316"/>
                    </a:lnTo>
                    <a:lnTo>
                      <a:pt x="191" y="316"/>
                    </a:lnTo>
                    <a:lnTo>
                      <a:pt x="191" y="316"/>
                    </a:lnTo>
                    <a:lnTo>
                      <a:pt x="196" y="316"/>
                    </a:lnTo>
                    <a:lnTo>
                      <a:pt x="198" y="317"/>
                    </a:lnTo>
                    <a:lnTo>
                      <a:pt x="203" y="320"/>
                    </a:lnTo>
                    <a:lnTo>
                      <a:pt x="204" y="323"/>
                    </a:lnTo>
                    <a:lnTo>
                      <a:pt x="216" y="344"/>
                    </a:lnTo>
                    <a:lnTo>
                      <a:pt x="216" y="344"/>
                    </a:lnTo>
                    <a:lnTo>
                      <a:pt x="217" y="347"/>
                    </a:lnTo>
                    <a:lnTo>
                      <a:pt x="220" y="348"/>
                    </a:lnTo>
                    <a:lnTo>
                      <a:pt x="225" y="350"/>
                    </a:lnTo>
                    <a:lnTo>
                      <a:pt x="229" y="350"/>
                    </a:lnTo>
                    <a:lnTo>
                      <a:pt x="229" y="350"/>
                    </a:lnTo>
                    <a:lnTo>
                      <a:pt x="236" y="347"/>
                    </a:lnTo>
                    <a:lnTo>
                      <a:pt x="251" y="341"/>
                    </a:lnTo>
                    <a:lnTo>
                      <a:pt x="251" y="341"/>
                    </a:lnTo>
                    <a:lnTo>
                      <a:pt x="264" y="334"/>
                    </a:lnTo>
                    <a:lnTo>
                      <a:pt x="271" y="331"/>
                    </a:lnTo>
                    <a:lnTo>
                      <a:pt x="271" y="331"/>
                    </a:lnTo>
                    <a:lnTo>
                      <a:pt x="273" y="328"/>
                    </a:lnTo>
                    <a:lnTo>
                      <a:pt x="276" y="325"/>
                    </a:lnTo>
                    <a:lnTo>
                      <a:pt x="276" y="320"/>
                    </a:lnTo>
                    <a:lnTo>
                      <a:pt x="276" y="316"/>
                    </a:lnTo>
                    <a:lnTo>
                      <a:pt x="267" y="296"/>
                    </a:lnTo>
                    <a:lnTo>
                      <a:pt x="267" y="296"/>
                    </a:lnTo>
                    <a:lnTo>
                      <a:pt x="267" y="291"/>
                    </a:lnTo>
                    <a:lnTo>
                      <a:pt x="267" y="287"/>
                    </a:lnTo>
                    <a:lnTo>
                      <a:pt x="269" y="284"/>
                    </a:lnTo>
                    <a:lnTo>
                      <a:pt x="270" y="280"/>
                    </a:lnTo>
                    <a:lnTo>
                      <a:pt x="286" y="264"/>
                    </a:lnTo>
                    <a:lnTo>
                      <a:pt x="286" y="264"/>
                    </a:lnTo>
                    <a:lnTo>
                      <a:pt x="289" y="262"/>
                    </a:lnTo>
                    <a:lnTo>
                      <a:pt x="293" y="259"/>
                    </a:lnTo>
                    <a:lnTo>
                      <a:pt x="296" y="259"/>
                    </a:lnTo>
                    <a:lnTo>
                      <a:pt x="301" y="259"/>
                    </a:lnTo>
                    <a:lnTo>
                      <a:pt x="323" y="266"/>
                    </a:lnTo>
                    <a:lnTo>
                      <a:pt x="323" y="266"/>
                    </a:lnTo>
                    <a:lnTo>
                      <a:pt x="327" y="266"/>
                    </a:lnTo>
                    <a:lnTo>
                      <a:pt x="330" y="266"/>
                    </a:lnTo>
                    <a:lnTo>
                      <a:pt x="333" y="264"/>
                    </a:lnTo>
                    <a:lnTo>
                      <a:pt x="336" y="261"/>
                    </a:lnTo>
                    <a:lnTo>
                      <a:pt x="352" y="218"/>
                    </a:lnTo>
                    <a:lnTo>
                      <a:pt x="352" y="218"/>
                    </a:lnTo>
                    <a:lnTo>
                      <a:pt x="352" y="214"/>
                    </a:lnTo>
                    <a:lnTo>
                      <a:pt x="352" y="211"/>
                    </a:lnTo>
                    <a:lnTo>
                      <a:pt x="349" y="207"/>
                    </a:lnTo>
                    <a:lnTo>
                      <a:pt x="346" y="205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1" y="194"/>
                    </a:lnTo>
                    <a:lnTo>
                      <a:pt x="320" y="191"/>
                    </a:lnTo>
                    <a:lnTo>
                      <a:pt x="317" y="186"/>
                    </a:lnTo>
                    <a:lnTo>
                      <a:pt x="317" y="183"/>
                    </a:lnTo>
                    <a:lnTo>
                      <a:pt x="317" y="160"/>
                    </a:lnTo>
                    <a:lnTo>
                      <a:pt x="317" y="160"/>
                    </a:lnTo>
                    <a:lnTo>
                      <a:pt x="317" y="157"/>
                    </a:lnTo>
                    <a:lnTo>
                      <a:pt x="318" y="153"/>
                    </a:lnTo>
                    <a:lnTo>
                      <a:pt x="321" y="150"/>
                    </a:lnTo>
                    <a:lnTo>
                      <a:pt x="324" y="147"/>
                    </a:lnTo>
                    <a:lnTo>
                      <a:pt x="344" y="137"/>
                    </a:lnTo>
                    <a:lnTo>
                      <a:pt x="344" y="137"/>
                    </a:lnTo>
                    <a:lnTo>
                      <a:pt x="347" y="134"/>
                    </a:lnTo>
                    <a:lnTo>
                      <a:pt x="349" y="131"/>
                    </a:lnTo>
                    <a:lnTo>
                      <a:pt x="350" y="127"/>
                    </a:lnTo>
                    <a:lnTo>
                      <a:pt x="350" y="124"/>
                    </a:lnTo>
                    <a:lnTo>
                      <a:pt x="350" y="124"/>
                    </a:lnTo>
                    <a:lnTo>
                      <a:pt x="347" y="116"/>
                    </a:lnTo>
                    <a:lnTo>
                      <a:pt x="342" y="102"/>
                    </a:lnTo>
                    <a:lnTo>
                      <a:pt x="342" y="102"/>
                    </a:lnTo>
                    <a:lnTo>
                      <a:pt x="334" y="87"/>
                    </a:lnTo>
                    <a:lnTo>
                      <a:pt x="331" y="81"/>
                    </a:lnTo>
                    <a:lnTo>
                      <a:pt x="331" y="81"/>
                    </a:lnTo>
                    <a:close/>
                    <a:moveTo>
                      <a:pt x="196" y="218"/>
                    </a:moveTo>
                    <a:lnTo>
                      <a:pt x="196" y="218"/>
                    </a:lnTo>
                    <a:lnTo>
                      <a:pt x="185" y="221"/>
                    </a:lnTo>
                    <a:lnTo>
                      <a:pt x="177" y="221"/>
                    </a:lnTo>
                    <a:lnTo>
                      <a:pt x="168" y="221"/>
                    </a:lnTo>
                    <a:lnTo>
                      <a:pt x="159" y="218"/>
                    </a:lnTo>
                    <a:lnTo>
                      <a:pt x="152" y="215"/>
                    </a:lnTo>
                    <a:lnTo>
                      <a:pt x="144" y="210"/>
                    </a:lnTo>
                    <a:lnTo>
                      <a:pt x="139" y="202"/>
                    </a:lnTo>
                    <a:lnTo>
                      <a:pt x="134" y="195"/>
                    </a:lnTo>
                    <a:lnTo>
                      <a:pt x="134" y="195"/>
                    </a:lnTo>
                    <a:lnTo>
                      <a:pt x="131" y="186"/>
                    </a:lnTo>
                    <a:lnTo>
                      <a:pt x="130" y="176"/>
                    </a:lnTo>
                    <a:lnTo>
                      <a:pt x="131" y="167"/>
                    </a:lnTo>
                    <a:lnTo>
                      <a:pt x="133" y="160"/>
                    </a:lnTo>
                    <a:lnTo>
                      <a:pt x="137" y="151"/>
                    </a:lnTo>
                    <a:lnTo>
                      <a:pt x="143" y="144"/>
                    </a:lnTo>
                    <a:lnTo>
                      <a:pt x="149" y="138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66" y="131"/>
                    </a:lnTo>
                    <a:lnTo>
                      <a:pt x="175" y="129"/>
                    </a:lnTo>
                    <a:lnTo>
                      <a:pt x="184" y="131"/>
                    </a:lnTo>
                    <a:lnTo>
                      <a:pt x="193" y="132"/>
                    </a:lnTo>
                    <a:lnTo>
                      <a:pt x="200" y="137"/>
                    </a:lnTo>
                    <a:lnTo>
                      <a:pt x="207" y="143"/>
                    </a:lnTo>
                    <a:lnTo>
                      <a:pt x="213" y="148"/>
                    </a:lnTo>
                    <a:lnTo>
                      <a:pt x="217" y="157"/>
                    </a:lnTo>
                    <a:lnTo>
                      <a:pt x="217" y="157"/>
                    </a:lnTo>
                    <a:lnTo>
                      <a:pt x="220" y="166"/>
                    </a:lnTo>
                    <a:lnTo>
                      <a:pt x="222" y="175"/>
                    </a:lnTo>
                    <a:lnTo>
                      <a:pt x="222" y="183"/>
                    </a:lnTo>
                    <a:lnTo>
                      <a:pt x="219" y="192"/>
                    </a:lnTo>
                    <a:lnTo>
                      <a:pt x="215" y="199"/>
                    </a:lnTo>
                    <a:lnTo>
                      <a:pt x="210" y="207"/>
                    </a:lnTo>
                    <a:lnTo>
                      <a:pt x="203" y="213"/>
                    </a:lnTo>
                    <a:lnTo>
                      <a:pt x="196" y="218"/>
                    </a:lnTo>
                    <a:lnTo>
                      <a:pt x="196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48" name="Freeform 10"/>
              <p:cNvSpPr>
                <a:spLocks noEditPoints="1"/>
              </p:cNvSpPr>
              <p:nvPr/>
            </p:nvSpPr>
            <p:spPr bwMode="auto">
              <a:xfrm>
                <a:off x="4030" y="1515"/>
                <a:ext cx="315" cy="315"/>
              </a:xfrm>
              <a:custGeom>
                <a:avLst/>
                <a:gdLst>
                  <a:gd name="T0" fmla="*/ 311 w 315"/>
                  <a:gd name="T1" fmla="*/ 131 h 315"/>
                  <a:gd name="T2" fmla="*/ 284 w 315"/>
                  <a:gd name="T3" fmla="*/ 128 h 315"/>
                  <a:gd name="T4" fmla="*/ 274 w 315"/>
                  <a:gd name="T5" fmla="*/ 120 h 315"/>
                  <a:gd name="T6" fmla="*/ 265 w 315"/>
                  <a:gd name="T7" fmla="*/ 95 h 315"/>
                  <a:gd name="T8" fmla="*/ 281 w 315"/>
                  <a:gd name="T9" fmla="*/ 74 h 315"/>
                  <a:gd name="T10" fmla="*/ 281 w 315"/>
                  <a:gd name="T11" fmla="*/ 61 h 315"/>
                  <a:gd name="T12" fmla="*/ 246 w 315"/>
                  <a:gd name="T13" fmla="*/ 31 h 315"/>
                  <a:gd name="T14" fmla="*/ 226 w 315"/>
                  <a:gd name="T15" fmla="*/ 47 h 315"/>
                  <a:gd name="T16" fmla="*/ 213 w 315"/>
                  <a:gd name="T17" fmla="*/ 48 h 315"/>
                  <a:gd name="T18" fmla="*/ 189 w 315"/>
                  <a:gd name="T19" fmla="*/ 38 h 315"/>
                  <a:gd name="T20" fmla="*/ 185 w 315"/>
                  <a:gd name="T21" fmla="*/ 12 h 315"/>
                  <a:gd name="T22" fmla="*/ 176 w 315"/>
                  <a:gd name="T23" fmla="*/ 1 h 315"/>
                  <a:gd name="T24" fmla="*/ 156 w 315"/>
                  <a:gd name="T25" fmla="*/ 0 h 315"/>
                  <a:gd name="T26" fmla="*/ 134 w 315"/>
                  <a:gd name="T27" fmla="*/ 3 h 315"/>
                  <a:gd name="T28" fmla="*/ 127 w 315"/>
                  <a:gd name="T29" fmla="*/ 31 h 315"/>
                  <a:gd name="T30" fmla="*/ 122 w 315"/>
                  <a:gd name="T31" fmla="*/ 41 h 315"/>
                  <a:gd name="T32" fmla="*/ 98 w 315"/>
                  <a:gd name="T33" fmla="*/ 50 h 315"/>
                  <a:gd name="T34" fmla="*/ 73 w 315"/>
                  <a:gd name="T35" fmla="*/ 35 h 315"/>
                  <a:gd name="T36" fmla="*/ 64 w 315"/>
                  <a:gd name="T37" fmla="*/ 32 h 315"/>
                  <a:gd name="T38" fmla="*/ 30 w 315"/>
                  <a:gd name="T39" fmla="*/ 66 h 315"/>
                  <a:gd name="T40" fmla="*/ 46 w 315"/>
                  <a:gd name="T41" fmla="*/ 89 h 315"/>
                  <a:gd name="T42" fmla="*/ 49 w 315"/>
                  <a:gd name="T43" fmla="*/ 99 h 315"/>
                  <a:gd name="T44" fmla="*/ 39 w 315"/>
                  <a:gd name="T45" fmla="*/ 124 h 315"/>
                  <a:gd name="T46" fmla="*/ 10 w 315"/>
                  <a:gd name="T47" fmla="*/ 130 h 315"/>
                  <a:gd name="T48" fmla="*/ 3 w 315"/>
                  <a:gd name="T49" fmla="*/ 136 h 315"/>
                  <a:gd name="T50" fmla="*/ 0 w 315"/>
                  <a:gd name="T51" fmla="*/ 159 h 315"/>
                  <a:gd name="T52" fmla="*/ 1 w 315"/>
                  <a:gd name="T53" fmla="*/ 179 h 315"/>
                  <a:gd name="T54" fmla="*/ 10 w 315"/>
                  <a:gd name="T55" fmla="*/ 187 h 315"/>
                  <a:gd name="T56" fmla="*/ 36 w 315"/>
                  <a:gd name="T57" fmla="*/ 191 h 315"/>
                  <a:gd name="T58" fmla="*/ 48 w 315"/>
                  <a:gd name="T59" fmla="*/ 214 h 315"/>
                  <a:gd name="T60" fmla="*/ 46 w 315"/>
                  <a:gd name="T61" fmla="*/ 227 h 315"/>
                  <a:gd name="T62" fmla="*/ 32 w 315"/>
                  <a:gd name="T63" fmla="*/ 248 h 315"/>
                  <a:gd name="T64" fmla="*/ 63 w 315"/>
                  <a:gd name="T65" fmla="*/ 283 h 315"/>
                  <a:gd name="T66" fmla="*/ 74 w 315"/>
                  <a:gd name="T67" fmla="*/ 283 h 315"/>
                  <a:gd name="T68" fmla="*/ 96 w 315"/>
                  <a:gd name="T69" fmla="*/ 267 h 315"/>
                  <a:gd name="T70" fmla="*/ 119 w 315"/>
                  <a:gd name="T71" fmla="*/ 274 h 315"/>
                  <a:gd name="T72" fmla="*/ 128 w 315"/>
                  <a:gd name="T73" fmla="*/ 286 h 315"/>
                  <a:gd name="T74" fmla="*/ 133 w 315"/>
                  <a:gd name="T75" fmla="*/ 310 h 315"/>
                  <a:gd name="T76" fmla="*/ 144 w 315"/>
                  <a:gd name="T77" fmla="*/ 315 h 315"/>
                  <a:gd name="T78" fmla="*/ 178 w 315"/>
                  <a:gd name="T79" fmla="*/ 313 h 315"/>
                  <a:gd name="T80" fmla="*/ 187 w 315"/>
                  <a:gd name="T81" fmla="*/ 308 h 315"/>
                  <a:gd name="T82" fmla="*/ 188 w 315"/>
                  <a:gd name="T83" fmla="*/ 281 h 315"/>
                  <a:gd name="T84" fmla="*/ 213 w 315"/>
                  <a:gd name="T85" fmla="*/ 267 h 315"/>
                  <a:gd name="T86" fmla="*/ 225 w 315"/>
                  <a:gd name="T87" fmla="*/ 267 h 315"/>
                  <a:gd name="T88" fmla="*/ 245 w 315"/>
                  <a:gd name="T89" fmla="*/ 283 h 315"/>
                  <a:gd name="T90" fmla="*/ 283 w 315"/>
                  <a:gd name="T91" fmla="*/ 254 h 315"/>
                  <a:gd name="T92" fmla="*/ 284 w 315"/>
                  <a:gd name="T93" fmla="*/ 243 h 315"/>
                  <a:gd name="T94" fmla="*/ 267 w 315"/>
                  <a:gd name="T95" fmla="*/ 223 h 315"/>
                  <a:gd name="T96" fmla="*/ 274 w 315"/>
                  <a:gd name="T97" fmla="*/ 195 h 315"/>
                  <a:gd name="T98" fmla="*/ 281 w 315"/>
                  <a:gd name="T99" fmla="*/ 188 h 315"/>
                  <a:gd name="T100" fmla="*/ 308 w 315"/>
                  <a:gd name="T101" fmla="*/ 185 h 315"/>
                  <a:gd name="T102" fmla="*/ 314 w 315"/>
                  <a:gd name="T103" fmla="*/ 178 h 315"/>
                  <a:gd name="T104" fmla="*/ 315 w 315"/>
                  <a:gd name="T105" fmla="*/ 143 h 315"/>
                  <a:gd name="T106" fmla="*/ 157 w 315"/>
                  <a:gd name="T107" fmla="*/ 204 h 315"/>
                  <a:gd name="T108" fmla="*/ 125 w 315"/>
                  <a:gd name="T109" fmla="*/ 191 h 315"/>
                  <a:gd name="T110" fmla="*/ 112 w 315"/>
                  <a:gd name="T111" fmla="*/ 159 h 315"/>
                  <a:gd name="T112" fmla="*/ 119 w 315"/>
                  <a:gd name="T113" fmla="*/ 133 h 315"/>
                  <a:gd name="T114" fmla="*/ 149 w 315"/>
                  <a:gd name="T115" fmla="*/ 114 h 315"/>
                  <a:gd name="T116" fmla="*/ 175 w 315"/>
                  <a:gd name="T117" fmla="*/ 115 h 315"/>
                  <a:gd name="T118" fmla="*/ 200 w 315"/>
                  <a:gd name="T119" fmla="*/ 140 h 315"/>
                  <a:gd name="T120" fmla="*/ 203 w 315"/>
                  <a:gd name="T121" fmla="*/ 168 h 315"/>
                  <a:gd name="T122" fmla="*/ 184 w 315"/>
                  <a:gd name="T123" fmla="*/ 195 h 315"/>
                  <a:gd name="T124" fmla="*/ 157 w 315"/>
                  <a:gd name="T125" fmla="*/ 20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" h="315">
                    <a:moveTo>
                      <a:pt x="314" y="137"/>
                    </a:moveTo>
                    <a:lnTo>
                      <a:pt x="314" y="137"/>
                    </a:lnTo>
                    <a:lnTo>
                      <a:pt x="312" y="134"/>
                    </a:lnTo>
                    <a:lnTo>
                      <a:pt x="311" y="131"/>
                    </a:lnTo>
                    <a:lnTo>
                      <a:pt x="308" y="130"/>
                    </a:lnTo>
                    <a:lnTo>
                      <a:pt x="305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1" y="127"/>
                    </a:lnTo>
                    <a:lnTo>
                      <a:pt x="279" y="125"/>
                    </a:lnTo>
                    <a:lnTo>
                      <a:pt x="276" y="122"/>
                    </a:lnTo>
                    <a:lnTo>
                      <a:pt x="274" y="120"/>
                    </a:lnTo>
                    <a:lnTo>
                      <a:pt x="267" y="102"/>
                    </a:lnTo>
                    <a:lnTo>
                      <a:pt x="267" y="102"/>
                    </a:lnTo>
                    <a:lnTo>
                      <a:pt x="265" y="99"/>
                    </a:lnTo>
                    <a:lnTo>
                      <a:pt x="265" y="95"/>
                    </a:lnTo>
                    <a:lnTo>
                      <a:pt x="267" y="92"/>
                    </a:lnTo>
                    <a:lnTo>
                      <a:pt x="268" y="89"/>
                    </a:lnTo>
                    <a:lnTo>
                      <a:pt x="281" y="74"/>
                    </a:lnTo>
                    <a:lnTo>
                      <a:pt x="281" y="74"/>
                    </a:lnTo>
                    <a:lnTo>
                      <a:pt x="283" y="71"/>
                    </a:lnTo>
                    <a:lnTo>
                      <a:pt x="283" y="67"/>
                    </a:lnTo>
                    <a:lnTo>
                      <a:pt x="283" y="64"/>
                    </a:lnTo>
                    <a:lnTo>
                      <a:pt x="281" y="61"/>
                    </a:lnTo>
                    <a:lnTo>
                      <a:pt x="252" y="34"/>
                    </a:lnTo>
                    <a:lnTo>
                      <a:pt x="252" y="34"/>
                    </a:lnTo>
                    <a:lnTo>
                      <a:pt x="249" y="32"/>
                    </a:lnTo>
                    <a:lnTo>
                      <a:pt x="246" y="31"/>
                    </a:lnTo>
                    <a:lnTo>
                      <a:pt x="243" y="32"/>
                    </a:lnTo>
                    <a:lnTo>
                      <a:pt x="241" y="34"/>
                    </a:lnTo>
                    <a:lnTo>
                      <a:pt x="226" y="47"/>
                    </a:lnTo>
                    <a:lnTo>
                      <a:pt x="226" y="47"/>
                    </a:lnTo>
                    <a:lnTo>
                      <a:pt x="223" y="48"/>
                    </a:lnTo>
                    <a:lnTo>
                      <a:pt x="219" y="50"/>
                    </a:lnTo>
                    <a:lnTo>
                      <a:pt x="216" y="50"/>
                    </a:lnTo>
                    <a:lnTo>
                      <a:pt x="213" y="48"/>
                    </a:lnTo>
                    <a:lnTo>
                      <a:pt x="195" y="41"/>
                    </a:lnTo>
                    <a:lnTo>
                      <a:pt x="195" y="41"/>
                    </a:lnTo>
                    <a:lnTo>
                      <a:pt x="191" y="39"/>
                    </a:lnTo>
                    <a:lnTo>
                      <a:pt x="189" y="38"/>
                    </a:lnTo>
                    <a:lnTo>
                      <a:pt x="187" y="34"/>
                    </a:lnTo>
                    <a:lnTo>
                      <a:pt x="187" y="31"/>
                    </a:lnTo>
                    <a:lnTo>
                      <a:pt x="185" y="12"/>
                    </a:lnTo>
                    <a:lnTo>
                      <a:pt x="185" y="12"/>
                    </a:lnTo>
                    <a:lnTo>
                      <a:pt x="185" y="7"/>
                    </a:lnTo>
                    <a:lnTo>
                      <a:pt x="182" y="4"/>
                    </a:lnTo>
                    <a:lnTo>
                      <a:pt x="179" y="3"/>
                    </a:lnTo>
                    <a:lnTo>
                      <a:pt x="176" y="1"/>
                    </a:lnTo>
                    <a:lnTo>
                      <a:pt x="176" y="1"/>
                    </a:lnTo>
                    <a:lnTo>
                      <a:pt x="171" y="1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3" y="1"/>
                    </a:lnTo>
                    <a:lnTo>
                      <a:pt x="137" y="1"/>
                    </a:lnTo>
                    <a:lnTo>
                      <a:pt x="137" y="1"/>
                    </a:lnTo>
                    <a:lnTo>
                      <a:pt x="134" y="3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8" y="12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35"/>
                    </a:lnTo>
                    <a:lnTo>
                      <a:pt x="124" y="38"/>
                    </a:lnTo>
                    <a:lnTo>
                      <a:pt x="122" y="41"/>
                    </a:lnTo>
                    <a:lnTo>
                      <a:pt x="119" y="42"/>
                    </a:lnTo>
                    <a:lnTo>
                      <a:pt x="102" y="50"/>
                    </a:lnTo>
                    <a:lnTo>
                      <a:pt x="102" y="50"/>
                    </a:lnTo>
                    <a:lnTo>
                      <a:pt x="98" y="50"/>
                    </a:lnTo>
                    <a:lnTo>
                      <a:pt x="95" y="50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73" y="35"/>
                    </a:lnTo>
                    <a:lnTo>
                      <a:pt x="73" y="35"/>
                    </a:lnTo>
                    <a:lnTo>
                      <a:pt x="70" y="32"/>
                    </a:lnTo>
                    <a:lnTo>
                      <a:pt x="67" y="32"/>
                    </a:lnTo>
                    <a:lnTo>
                      <a:pt x="64" y="32"/>
                    </a:lnTo>
                    <a:lnTo>
                      <a:pt x="61" y="34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30" y="66"/>
                    </a:lnTo>
                    <a:lnTo>
                      <a:pt x="30" y="69"/>
                    </a:lnTo>
                    <a:lnTo>
                      <a:pt x="30" y="71"/>
                    </a:lnTo>
                    <a:lnTo>
                      <a:pt x="33" y="74"/>
                    </a:lnTo>
                    <a:lnTo>
                      <a:pt x="46" y="89"/>
                    </a:lnTo>
                    <a:lnTo>
                      <a:pt x="46" y="89"/>
                    </a:lnTo>
                    <a:lnTo>
                      <a:pt x="48" y="92"/>
                    </a:lnTo>
                    <a:lnTo>
                      <a:pt x="49" y="96"/>
                    </a:lnTo>
                    <a:lnTo>
                      <a:pt x="49" y="99"/>
                    </a:lnTo>
                    <a:lnTo>
                      <a:pt x="48" y="103"/>
                    </a:lnTo>
                    <a:lnTo>
                      <a:pt x="41" y="121"/>
                    </a:lnTo>
                    <a:lnTo>
                      <a:pt x="41" y="121"/>
                    </a:lnTo>
                    <a:lnTo>
                      <a:pt x="39" y="124"/>
                    </a:lnTo>
                    <a:lnTo>
                      <a:pt x="36" y="127"/>
                    </a:lnTo>
                    <a:lnTo>
                      <a:pt x="33" y="128"/>
                    </a:lnTo>
                    <a:lnTo>
                      <a:pt x="30" y="128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7" y="131"/>
                    </a:lnTo>
                    <a:lnTo>
                      <a:pt x="4" y="133"/>
                    </a:lnTo>
                    <a:lnTo>
                      <a:pt x="3" y="136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72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3" y="182"/>
                    </a:lnTo>
                    <a:lnTo>
                      <a:pt x="4" y="185"/>
                    </a:lnTo>
                    <a:lnTo>
                      <a:pt x="7" y="187"/>
                    </a:lnTo>
                    <a:lnTo>
                      <a:pt x="10" y="187"/>
                    </a:lnTo>
                    <a:lnTo>
                      <a:pt x="30" y="188"/>
                    </a:lnTo>
                    <a:lnTo>
                      <a:pt x="30" y="188"/>
                    </a:lnTo>
                    <a:lnTo>
                      <a:pt x="33" y="189"/>
                    </a:lnTo>
                    <a:lnTo>
                      <a:pt x="36" y="191"/>
                    </a:lnTo>
                    <a:lnTo>
                      <a:pt x="39" y="194"/>
                    </a:lnTo>
                    <a:lnTo>
                      <a:pt x="41" y="197"/>
                    </a:lnTo>
                    <a:lnTo>
                      <a:pt x="48" y="214"/>
                    </a:lnTo>
                    <a:lnTo>
                      <a:pt x="48" y="214"/>
                    </a:lnTo>
                    <a:lnTo>
                      <a:pt x="49" y="217"/>
                    </a:lnTo>
                    <a:lnTo>
                      <a:pt x="49" y="222"/>
                    </a:lnTo>
                    <a:lnTo>
                      <a:pt x="48" y="224"/>
                    </a:lnTo>
                    <a:lnTo>
                      <a:pt x="46" y="227"/>
                    </a:lnTo>
                    <a:lnTo>
                      <a:pt x="33" y="242"/>
                    </a:lnTo>
                    <a:lnTo>
                      <a:pt x="33" y="242"/>
                    </a:lnTo>
                    <a:lnTo>
                      <a:pt x="32" y="245"/>
                    </a:lnTo>
                    <a:lnTo>
                      <a:pt x="32" y="248"/>
                    </a:lnTo>
                    <a:lnTo>
                      <a:pt x="32" y="252"/>
                    </a:lnTo>
                    <a:lnTo>
                      <a:pt x="33" y="255"/>
                    </a:lnTo>
                    <a:lnTo>
                      <a:pt x="63" y="283"/>
                    </a:lnTo>
                    <a:lnTo>
                      <a:pt x="63" y="283"/>
                    </a:lnTo>
                    <a:lnTo>
                      <a:pt x="65" y="284"/>
                    </a:lnTo>
                    <a:lnTo>
                      <a:pt x="68" y="284"/>
                    </a:lnTo>
                    <a:lnTo>
                      <a:pt x="71" y="284"/>
                    </a:lnTo>
                    <a:lnTo>
                      <a:pt x="74" y="283"/>
                    </a:lnTo>
                    <a:lnTo>
                      <a:pt x="89" y="270"/>
                    </a:lnTo>
                    <a:lnTo>
                      <a:pt x="89" y="270"/>
                    </a:lnTo>
                    <a:lnTo>
                      <a:pt x="92" y="267"/>
                    </a:lnTo>
                    <a:lnTo>
                      <a:pt x="96" y="267"/>
                    </a:lnTo>
                    <a:lnTo>
                      <a:pt x="99" y="267"/>
                    </a:lnTo>
                    <a:lnTo>
                      <a:pt x="102" y="267"/>
                    </a:lnTo>
                    <a:lnTo>
                      <a:pt x="119" y="274"/>
                    </a:lnTo>
                    <a:lnTo>
                      <a:pt x="119" y="274"/>
                    </a:lnTo>
                    <a:lnTo>
                      <a:pt x="124" y="275"/>
                    </a:lnTo>
                    <a:lnTo>
                      <a:pt x="125" y="278"/>
                    </a:lnTo>
                    <a:lnTo>
                      <a:pt x="128" y="281"/>
                    </a:lnTo>
                    <a:lnTo>
                      <a:pt x="128" y="286"/>
                    </a:lnTo>
                    <a:lnTo>
                      <a:pt x="130" y="305"/>
                    </a:lnTo>
                    <a:lnTo>
                      <a:pt x="130" y="305"/>
                    </a:lnTo>
                    <a:lnTo>
                      <a:pt x="131" y="308"/>
                    </a:lnTo>
                    <a:lnTo>
                      <a:pt x="133" y="310"/>
                    </a:lnTo>
                    <a:lnTo>
                      <a:pt x="135" y="313"/>
                    </a:lnTo>
                    <a:lnTo>
                      <a:pt x="138" y="315"/>
                    </a:lnTo>
                    <a:lnTo>
                      <a:pt x="138" y="315"/>
                    </a:lnTo>
                    <a:lnTo>
                      <a:pt x="144" y="315"/>
                    </a:lnTo>
                    <a:lnTo>
                      <a:pt x="159" y="315"/>
                    </a:lnTo>
                    <a:lnTo>
                      <a:pt x="159" y="315"/>
                    </a:lnTo>
                    <a:lnTo>
                      <a:pt x="172" y="315"/>
                    </a:lnTo>
                    <a:lnTo>
                      <a:pt x="178" y="313"/>
                    </a:lnTo>
                    <a:lnTo>
                      <a:pt x="178" y="313"/>
                    </a:lnTo>
                    <a:lnTo>
                      <a:pt x="181" y="313"/>
                    </a:lnTo>
                    <a:lnTo>
                      <a:pt x="184" y="310"/>
                    </a:lnTo>
                    <a:lnTo>
                      <a:pt x="187" y="308"/>
                    </a:lnTo>
                    <a:lnTo>
                      <a:pt x="187" y="305"/>
                    </a:lnTo>
                    <a:lnTo>
                      <a:pt x="188" y="284"/>
                    </a:lnTo>
                    <a:lnTo>
                      <a:pt x="188" y="284"/>
                    </a:lnTo>
                    <a:lnTo>
                      <a:pt x="188" y="281"/>
                    </a:lnTo>
                    <a:lnTo>
                      <a:pt x="191" y="278"/>
                    </a:lnTo>
                    <a:lnTo>
                      <a:pt x="192" y="275"/>
                    </a:lnTo>
                    <a:lnTo>
                      <a:pt x="195" y="274"/>
                    </a:lnTo>
                    <a:lnTo>
                      <a:pt x="213" y="267"/>
                    </a:lnTo>
                    <a:lnTo>
                      <a:pt x="213" y="267"/>
                    </a:lnTo>
                    <a:lnTo>
                      <a:pt x="217" y="265"/>
                    </a:lnTo>
                    <a:lnTo>
                      <a:pt x="220" y="265"/>
                    </a:lnTo>
                    <a:lnTo>
                      <a:pt x="225" y="267"/>
                    </a:lnTo>
                    <a:lnTo>
                      <a:pt x="227" y="268"/>
                    </a:lnTo>
                    <a:lnTo>
                      <a:pt x="242" y="281"/>
                    </a:lnTo>
                    <a:lnTo>
                      <a:pt x="242" y="281"/>
                    </a:lnTo>
                    <a:lnTo>
                      <a:pt x="245" y="283"/>
                    </a:lnTo>
                    <a:lnTo>
                      <a:pt x="248" y="284"/>
                    </a:lnTo>
                    <a:lnTo>
                      <a:pt x="251" y="283"/>
                    </a:lnTo>
                    <a:lnTo>
                      <a:pt x="254" y="281"/>
                    </a:lnTo>
                    <a:lnTo>
                      <a:pt x="283" y="254"/>
                    </a:lnTo>
                    <a:lnTo>
                      <a:pt x="283" y="254"/>
                    </a:lnTo>
                    <a:lnTo>
                      <a:pt x="284" y="251"/>
                    </a:lnTo>
                    <a:lnTo>
                      <a:pt x="284" y="246"/>
                    </a:lnTo>
                    <a:lnTo>
                      <a:pt x="284" y="243"/>
                    </a:lnTo>
                    <a:lnTo>
                      <a:pt x="281" y="241"/>
                    </a:lnTo>
                    <a:lnTo>
                      <a:pt x="268" y="226"/>
                    </a:lnTo>
                    <a:lnTo>
                      <a:pt x="268" y="226"/>
                    </a:lnTo>
                    <a:lnTo>
                      <a:pt x="267" y="223"/>
                    </a:lnTo>
                    <a:lnTo>
                      <a:pt x="265" y="220"/>
                    </a:lnTo>
                    <a:lnTo>
                      <a:pt x="265" y="216"/>
                    </a:lnTo>
                    <a:lnTo>
                      <a:pt x="267" y="213"/>
                    </a:lnTo>
                    <a:lnTo>
                      <a:pt x="274" y="195"/>
                    </a:lnTo>
                    <a:lnTo>
                      <a:pt x="274" y="195"/>
                    </a:lnTo>
                    <a:lnTo>
                      <a:pt x="276" y="192"/>
                    </a:lnTo>
                    <a:lnTo>
                      <a:pt x="279" y="189"/>
                    </a:lnTo>
                    <a:lnTo>
                      <a:pt x="281" y="188"/>
                    </a:lnTo>
                    <a:lnTo>
                      <a:pt x="284" y="187"/>
                    </a:lnTo>
                    <a:lnTo>
                      <a:pt x="305" y="185"/>
                    </a:lnTo>
                    <a:lnTo>
                      <a:pt x="305" y="185"/>
                    </a:lnTo>
                    <a:lnTo>
                      <a:pt x="308" y="185"/>
                    </a:lnTo>
                    <a:lnTo>
                      <a:pt x="311" y="184"/>
                    </a:lnTo>
                    <a:lnTo>
                      <a:pt x="312" y="181"/>
                    </a:lnTo>
                    <a:lnTo>
                      <a:pt x="314" y="178"/>
                    </a:lnTo>
                    <a:lnTo>
                      <a:pt x="314" y="178"/>
                    </a:lnTo>
                    <a:lnTo>
                      <a:pt x="315" y="171"/>
                    </a:lnTo>
                    <a:lnTo>
                      <a:pt x="315" y="157"/>
                    </a:lnTo>
                    <a:lnTo>
                      <a:pt x="315" y="157"/>
                    </a:lnTo>
                    <a:lnTo>
                      <a:pt x="315" y="143"/>
                    </a:lnTo>
                    <a:lnTo>
                      <a:pt x="314" y="137"/>
                    </a:lnTo>
                    <a:lnTo>
                      <a:pt x="314" y="137"/>
                    </a:lnTo>
                    <a:close/>
                    <a:moveTo>
                      <a:pt x="157" y="204"/>
                    </a:moveTo>
                    <a:lnTo>
                      <a:pt x="157" y="204"/>
                    </a:lnTo>
                    <a:lnTo>
                      <a:pt x="149" y="203"/>
                    </a:lnTo>
                    <a:lnTo>
                      <a:pt x="140" y="200"/>
                    </a:lnTo>
                    <a:lnTo>
                      <a:pt x="133" y="195"/>
                    </a:lnTo>
                    <a:lnTo>
                      <a:pt x="125" y="191"/>
                    </a:lnTo>
                    <a:lnTo>
                      <a:pt x="119" y="184"/>
                    </a:lnTo>
                    <a:lnTo>
                      <a:pt x="115" y="176"/>
                    </a:lnTo>
                    <a:lnTo>
                      <a:pt x="112" y="168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49"/>
                    </a:lnTo>
                    <a:lnTo>
                      <a:pt x="115" y="140"/>
                    </a:lnTo>
                    <a:lnTo>
                      <a:pt x="119" y="133"/>
                    </a:lnTo>
                    <a:lnTo>
                      <a:pt x="125" y="125"/>
                    </a:lnTo>
                    <a:lnTo>
                      <a:pt x="131" y="120"/>
                    </a:lnTo>
                    <a:lnTo>
                      <a:pt x="140" y="117"/>
                    </a:lnTo>
                    <a:lnTo>
                      <a:pt x="149" y="114"/>
                    </a:lnTo>
                    <a:lnTo>
                      <a:pt x="157" y="112"/>
                    </a:lnTo>
                    <a:lnTo>
                      <a:pt x="157" y="112"/>
                    </a:lnTo>
                    <a:lnTo>
                      <a:pt x="166" y="114"/>
                    </a:lnTo>
                    <a:lnTo>
                      <a:pt x="175" y="115"/>
                    </a:lnTo>
                    <a:lnTo>
                      <a:pt x="182" y="120"/>
                    </a:lnTo>
                    <a:lnTo>
                      <a:pt x="189" y="125"/>
                    </a:lnTo>
                    <a:lnTo>
                      <a:pt x="195" y="133"/>
                    </a:lnTo>
                    <a:lnTo>
                      <a:pt x="200" y="140"/>
                    </a:lnTo>
                    <a:lnTo>
                      <a:pt x="203" y="149"/>
                    </a:lnTo>
                    <a:lnTo>
                      <a:pt x="203" y="157"/>
                    </a:lnTo>
                    <a:lnTo>
                      <a:pt x="203" y="157"/>
                    </a:lnTo>
                    <a:lnTo>
                      <a:pt x="203" y="168"/>
                    </a:lnTo>
                    <a:lnTo>
                      <a:pt x="200" y="175"/>
                    </a:lnTo>
                    <a:lnTo>
                      <a:pt x="195" y="184"/>
                    </a:lnTo>
                    <a:lnTo>
                      <a:pt x="189" y="189"/>
                    </a:lnTo>
                    <a:lnTo>
                      <a:pt x="184" y="195"/>
                    </a:lnTo>
                    <a:lnTo>
                      <a:pt x="175" y="200"/>
                    </a:lnTo>
                    <a:lnTo>
                      <a:pt x="166" y="203"/>
                    </a:lnTo>
                    <a:lnTo>
                      <a:pt x="157" y="204"/>
                    </a:lnTo>
                    <a:lnTo>
                      <a:pt x="157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257116" y="2411040"/>
              <a:ext cx="3771319" cy="4078660"/>
              <a:chOff x="5536103" y="2886076"/>
              <a:chExt cx="3332079" cy="3603624"/>
            </a:xfrm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>
                <a:off x="5576651" y="2919649"/>
                <a:ext cx="3267803" cy="3534111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1" name="Freeform 6"/>
              <p:cNvSpPr>
                <a:spLocks noEditPoints="1"/>
              </p:cNvSpPr>
              <p:nvPr/>
            </p:nvSpPr>
            <p:spPr bwMode="auto">
              <a:xfrm>
                <a:off x="5536103" y="2886076"/>
                <a:ext cx="3332079" cy="3603624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>
                  <a:alpha val="33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자유형 122"/>
              <p:cNvSpPr/>
              <p:nvPr/>
            </p:nvSpPr>
            <p:spPr>
              <a:xfrm flipH="1">
                <a:off x="6212881" y="3173207"/>
                <a:ext cx="2267829" cy="2133497"/>
              </a:xfrm>
              <a:custGeom>
                <a:avLst/>
                <a:gdLst>
                  <a:gd name="connsiteX0" fmla="*/ 1088571 w 4165600"/>
                  <a:gd name="connsiteY0" fmla="*/ 217714 h 3918857"/>
                  <a:gd name="connsiteX1" fmla="*/ 1088571 w 4165600"/>
                  <a:gd name="connsiteY1" fmla="*/ 217714 h 3918857"/>
                  <a:gd name="connsiteX2" fmla="*/ 2220685 w 4165600"/>
                  <a:gd name="connsiteY2" fmla="*/ 0 h 3918857"/>
                  <a:gd name="connsiteX3" fmla="*/ 3338285 w 4165600"/>
                  <a:gd name="connsiteY3" fmla="*/ 261257 h 3918857"/>
                  <a:gd name="connsiteX4" fmla="*/ 3715657 w 4165600"/>
                  <a:gd name="connsiteY4" fmla="*/ 595086 h 3918857"/>
                  <a:gd name="connsiteX5" fmla="*/ 4165600 w 4165600"/>
                  <a:gd name="connsiteY5" fmla="*/ 1509486 h 3918857"/>
                  <a:gd name="connsiteX6" fmla="*/ 4122057 w 4165600"/>
                  <a:gd name="connsiteY6" fmla="*/ 2438400 h 3918857"/>
                  <a:gd name="connsiteX7" fmla="*/ 3018971 w 4165600"/>
                  <a:gd name="connsiteY7" fmla="*/ 3570514 h 3918857"/>
                  <a:gd name="connsiteX8" fmla="*/ 1262743 w 4165600"/>
                  <a:gd name="connsiteY8" fmla="*/ 3918857 h 3918857"/>
                  <a:gd name="connsiteX9" fmla="*/ 566057 w 4165600"/>
                  <a:gd name="connsiteY9" fmla="*/ 3410857 h 3918857"/>
                  <a:gd name="connsiteX10" fmla="*/ 0 w 4165600"/>
                  <a:gd name="connsiteY10" fmla="*/ 2423886 h 3918857"/>
                  <a:gd name="connsiteX11" fmla="*/ 0 w 4165600"/>
                  <a:gd name="connsiteY11" fmla="*/ 1233714 h 3918857"/>
                  <a:gd name="connsiteX12" fmla="*/ 493485 w 4165600"/>
                  <a:gd name="connsiteY12" fmla="*/ 420914 h 3918857"/>
                  <a:gd name="connsiteX13" fmla="*/ 1088571 w 4165600"/>
                  <a:gd name="connsiteY13" fmla="*/ 217714 h 391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65600" h="3918857">
                    <a:moveTo>
                      <a:pt x="1088571" y="217714"/>
                    </a:moveTo>
                    <a:lnTo>
                      <a:pt x="1088571" y="217714"/>
                    </a:lnTo>
                    <a:lnTo>
                      <a:pt x="2220685" y="0"/>
                    </a:lnTo>
                    <a:lnTo>
                      <a:pt x="3338285" y="261257"/>
                    </a:lnTo>
                    <a:lnTo>
                      <a:pt x="3715657" y="595086"/>
                    </a:lnTo>
                    <a:lnTo>
                      <a:pt x="4165600" y="1509486"/>
                    </a:lnTo>
                    <a:lnTo>
                      <a:pt x="4122057" y="2438400"/>
                    </a:lnTo>
                    <a:lnTo>
                      <a:pt x="3018971" y="3570514"/>
                    </a:lnTo>
                    <a:lnTo>
                      <a:pt x="1262743" y="3918857"/>
                    </a:lnTo>
                    <a:lnTo>
                      <a:pt x="566057" y="3410857"/>
                    </a:lnTo>
                    <a:lnTo>
                      <a:pt x="0" y="2423886"/>
                    </a:lnTo>
                    <a:lnTo>
                      <a:pt x="0" y="1233714"/>
                    </a:lnTo>
                    <a:lnTo>
                      <a:pt x="493485" y="420914"/>
                    </a:lnTo>
                    <a:lnTo>
                      <a:pt x="1088571" y="217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5724923" y="3062387"/>
                <a:ext cx="2990009" cy="3233677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24" name="그룹 23"/>
              <p:cNvGrpSpPr>
                <a:grpSpLocks noChangeAspect="1"/>
              </p:cNvGrpSpPr>
              <p:nvPr/>
            </p:nvGrpSpPr>
            <p:grpSpPr>
              <a:xfrm flipH="1">
                <a:off x="6206709" y="3710923"/>
                <a:ext cx="331999" cy="317161"/>
                <a:chOff x="8212584" y="2584449"/>
                <a:chExt cx="568325" cy="542925"/>
              </a:xfrm>
              <a:solidFill>
                <a:srgbClr val="00B0F0"/>
              </a:solidFill>
            </p:grpSpPr>
            <p:sp>
              <p:nvSpPr>
                <p:cNvPr id="134" name="Freeform 55"/>
                <p:cNvSpPr>
                  <a:spLocks/>
                </p:cNvSpPr>
                <p:nvPr/>
              </p:nvSpPr>
              <p:spPr bwMode="auto">
                <a:xfrm>
                  <a:off x="8212584" y="3054349"/>
                  <a:ext cx="184150" cy="73025"/>
                </a:xfrm>
                <a:custGeom>
                  <a:avLst/>
                  <a:gdLst>
                    <a:gd name="T0" fmla="*/ 108 w 116"/>
                    <a:gd name="T1" fmla="*/ 28 h 46"/>
                    <a:gd name="T2" fmla="*/ 108 w 116"/>
                    <a:gd name="T3" fmla="*/ 0 h 46"/>
                    <a:gd name="T4" fmla="*/ 0 w 116"/>
                    <a:gd name="T5" fmla="*/ 0 h 46"/>
                    <a:gd name="T6" fmla="*/ 0 w 116"/>
                    <a:gd name="T7" fmla="*/ 28 h 46"/>
                    <a:gd name="T8" fmla="*/ 0 w 116"/>
                    <a:gd name="T9" fmla="*/ 28 h 46"/>
                    <a:gd name="T10" fmla="*/ 2 w 116"/>
                    <a:gd name="T11" fmla="*/ 34 h 46"/>
                    <a:gd name="T12" fmla="*/ 6 w 116"/>
                    <a:gd name="T13" fmla="*/ 40 h 46"/>
                    <a:gd name="T14" fmla="*/ 12 w 116"/>
                    <a:gd name="T15" fmla="*/ 44 h 46"/>
                    <a:gd name="T16" fmla="*/ 20 w 116"/>
                    <a:gd name="T17" fmla="*/ 46 h 46"/>
                    <a:gd name="T18" fmla="*/ 116 w 116"/>
                    <a:gd name="T19" fmla="*/ 46 h 46"/>
                    <a:gd name="T20" fmla="*/ 116 w 116"/>
                    <a:gd name="T21" fmla="*/ 46 h 46"/>
                    <a:gd name="T22" fmla="*/ 110 w 116"/>
                    <a:gd name="T23" fmla="*/ 38 h 46"/>
                    <a:gd name="T24" fmla="*/ 108 w 116"/>
                    <a:gd name="T25" fmla="*/ 28 h 46"/>
                    <a:gd name="T26" fmla="*/ 108 w 116"/>
                    <a:gd name="T27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46">
                      <a:moveTo>
                        <a:pt x="108" y="28"/>
                      </a:moveTo>
                      <a:lnTo>
                        <a:pt x="108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6" y="40"/>
                      </a:lnTo>
                      <a:lnTo>
                        <a:pt x="12" y="44"/>
                      </a:lnTo>
                      <a:lnTo>
                        <a:pt x="20" y="46"/>
                      </a:lnTo>
                      <a:lnTo>
                        <a:pt x="116" y="46"/>
                      </a:lnTo>
                      <a:lnTo>
                        <a:pt x="116" y="46"/>
                      </a:lnTo>
                      <a:lnTo>
                        <a:pt x="110" y="38"/>
                      </a:lnTo>
                      <a:lnTo>
                        <a:pt x="108" y="28"/>
                      </a:lnTo>
                      <a:lnTo>
                        <a:pt x="10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35" name="Rectangle 56"/>
                <p:cNvSpPr>
                  <a:spLocks noChangeArrowheads="1"/>
                </p:cNvSpPr>
                <p:nvPr/>
              </p:nvSpPr>
              <p:spPr bwMode="auto">
                <a:xfrm>
                  <a:off x="8212584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36" name="Rectangle 57"/>
                <p:cNvSpPr>
                  <a:spLocks noChangeArrowheads="1"/>
                </p:cNvSpPr>
                <p:nvPr/>
              </p:nvSpPr>
              <p:spPr bwMode="auto">
                <a:xfrm>
                  <a:off x="8212584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37" name="Freeform 58"/>
                <p:cNvSpPr>
                  <a:spLocks/>
                </p:cNvSpPr>
                <p:nvPr/>
              </p:nvSpPr>
              <p:spPr bwMode="auto">
                <a:xfrm>
                  <a:off x="8212584" y="2905124"/>
                  <a:ext cx="171450" cy="50800"/>
                </a:xfrm>
                <a:custGeom>
                  <a:avLst/>
                  <a:gdLst>
                    <a:gd name="T0" fmla="*/ 108 w 108"/>
                    <a:gd name="T1" fmla="*/ 0 h 32"/>
                    <a:gd name="T2" fmla="*/ 20 w 108"/>
                    <a:gd name="T3" fmla="*/ 0 h 32"/>
                    <a:gd name="T4" fmla="*/ 20 w 108"/>
                    <a:gd name="T5" fmla="*/ 0 h 32"/>
                    <a:gd name="T6" fmla="*/ 12 w 108"/>
                    <a:gd name="T7" fmla="*/ 2 h 32"/>
                    <a:gd name="T8" fmla="*/ 6 w 108"/>
                    <a:gd name="T9" fmla="*/ 6 h 32"/>
                    <a:gd name="T10" fmla="*/ 2 w 108"/>
                    <a:gd name="T11" fmla="*/ 12 h 32"/>
                    <a:gd name="T12" fmla="*/ 0 w 108"/>
                    <a:gd name="T13" fmla="*/ 18 h 32"/>
                    <a:gd name="T14" fmla="*/ 0 w 108"/>
                    <a:gd name="T15" fmla="*/ 32 h 32"/>
                    <a:gd name="T16" fmla="*/ 108 w 108"/>
                    <a:gd name="T17" fmla="*/ 32 h 32"/>
                    <a:gd name="T18" fmla="*/ 108 w 108"/>
                    <a:gd name="T1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32">
                      <a:moveTo>
                        <a:pt x="108" y="0"/>
                      </a:move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38" name="Freeform 59"/>
                <p:cNvSpPr>
                  <a:spLocks/>
                </p:cNvSpPr>
                <p:nvPr/>
              </p:nvSpPr>
              <p:spPr bwMode="auto">
                <a:xfrm>
                  <a:off x="8596759" y="3054349"/>
                  <a:ext cx="184150" cy="73025"/>
                </a:xfrm>
                <a:custGeom>
                  <a:avLst/>
                  <a:gdLst>
                    <a:gd name="T0" fmla="*/ 8 w 116"/>
                    <a:gd name="T1" fmla="*/ 28 h 46"/>
                    <a:gd name="T2" fmla="*/ 8 w 116"/>
                    <a:gd name="T3" fmla="*/ 28 h 46"/>
                    <a:gd name="T4" fmla="*/ 6 w 116"/>
                    <a:gd name="T5" fmla="*/ 38 h 46"/>
                    <a:gd name="T6" fmla="*/ 0 w 116"/>
                    <a:gd name="T7" fmla="*/ 46 h 46"/>
                    <a:gd name="T8" fmla="*/ 98 w 116"/>
                    <a:gd name="T9" fmla="*/ 46 h 46"/>
                    <a:gd name="T10" fmla="*/ 98 w 116"/>
                    <a:gd name="T11" fmla="*/ 46 h 46"/>
                    <a:gd name="T12" fmla="*/ 106 w 116"/>
                    <a:gd name="T13" fmla="*/ 44 h 46"/>
                    <a:gd name="T14" fmla="*/ 112 w 116"/>
                    <a:gd name="T15" fmla="*/ 40 h 46"/>
                    <a:gd name="T16" fmla="*/ 116 w 116"/>
                    <a:gd name="T17" fmla="*/ 34 h 46"/>
                    <a:gd name="T18" fmla="*/ 116 w 116"/>
                    <a:gd name="T19" fmla="*/ 28 h 46"/>
                    <a:gd name="T20" fmla="*/ 116 w 116"/>
                    <a:gd name="T21" fmla="*/ 0 h 46"/>
                    <a:gd name="T22" fmla="*/ 8 w 116"/>
                    <a:gd name="T23" fmla="*/ 0 h 46"/>
                    <a:gd name="T24" fmla="*/ 8 w 116"/>
                    <a:gd name="T25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46"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6" y="38"/>
                      </a:lnTo>
                      <a:lnTo>
                        <a:pt x="0" y="46"/>
                      </a:lnTo>
                      <a:lnTo>
                        <a:pt x="98" y="46"/>
                      </a:lnTo>
                      <a:lnTo>
                        <a:pt x="98" y="46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16" y="34"/>
                      </a:lnTo>
                      <a:lnTo>
                        <a:pt x="116" y="28"/>
                      </a:lnTo>
                      <a:lnTo>
                        <a:pt x="116" y="0"/>
                      </a:lnTo>
                      <a:lnTo>
                        <a:pt x="8" y="0"/>
                      </a:lnTo>
                      <a:lnTo>
                        <a:pt x="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39" name="Freeform 60"/>
                <p:cNvSpPr>
                  <a:spLocks/>
                </p:cNvSpPr>
                <p:nvPr/>
              </p:nvSpPr>
              <p:spPr bwMode="auto">
                <a:xfrm>
                  <a:off x="8609459" y="2905124"/>
                  <a:ext cx="171450" cy="50800"/>
                </a:xfrm>
                <a:custGeom>
                  <a:avLst/>
                  <a:gdLst>
                    <a:gd name="T0" fmla="*/ 90 w 108"/>
                    <a:gd name="T1" fmla="*/ 0 h 32"/>
                    <a:gd name="T2" fmla="*/ 0 w 108"/>
                    <a:gd name="T3" fmla="*/ 0 h 32"/>
                    <a:gd name="T4" fmla="*/ 0 w 108"/>
                    <a:gd name="T5" fmla="*/ 32 h 32"/>
                    <a:gd name="T6" fmla="*/ 108 w 108"/>
                    <a:gd name="T7" fmla="*/ 32 h 32"/>
                    <a:gd name="T8" fmla="*/ 108 w 108"/>
                    <a:gd name="T9" fmla="*/ 18 h 32"/>
                    <a:gd name="T10" fmla="*/ 108 w 108"/>
                    <a:gd name="T11" fmla="*/ 18 h 32"/>
                    <a:gd name="T12" fmla="*/ 108 w 108"/>
                    <a:gd name="T13" fmla="*/ 12 h 32"/>
                    <a:gd name="T14" fmla="*/ 104 w 108"/>
                    <a:gd name="T15" fmla="*/ 6 h 32"/>
                    <a:gd name="T16" fmla="*/ 98 w 108"/>
                    <a:gd name="T17" fmla="*/ 2 h 32"/>
                    <a:gd name="T18" fmla="*/ 90 w 108"/>
                    <a:gd name="T19" fmla="*/ 0 h 32"/>
                    <a:gd name="T20" fmla="*/ 90 w 108"/>
                    <a:gd name="T2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32">
                      <a:moveTo>
                        <a:pt x="90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18"/>
                      </a:lnTo>
                      <a:lnTo>
                        <a:pt x="108" y="18"/>
                      </a:lnTo>
                      <a:lnTo>
                        <a:pt x="108" y="12"/>
                      </a:lnTo>
                      <a:lnTo>
                        <a:pt x="104" y="6"/>
                      </a:lnTo>
                      <a:lnTo>
                        <a:pt x="98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0" name="Rectangle 61"/>
                <p:cNvSpPr>
                  <a:spLocks noChangeArrowheads="1"/>
                </p:cNvSpPr>
                <p:nvPr/>
              </p:nvSpPr>
              <p:spPr bwMode="auto">
                <a:xfrm>
                  <a:off x="8609459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1" name="Rectangle 62"/>
                <p:cNvSpPr>
                  <a:spLocks noChangeArrowheads="1"/>
                </p:cNvSpPr>
                <p:nvPr/>
              </p:nvSpPr>
              <p:spPr bwMode="auto">
                <a:xfrm>
                  <a:off x="8609459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2" name="Freeform 63"/>
                <p:cNvSpPr>
                  <a:spLocks/>
                </p:cNvSpPr>
                <p:nvPr/>
              </p:nvSpPr>
              <p:spPr bwMode="auto">
                <a:xfrm>
                  <a:off x="8364984" y="2666999"/>
                  <a:ext cx="263525" cy="187325"/>
                </a:xfrm>
                <a:custGeom>
                  <a:avLst/>
                  <a:gdLst>
                    <a:gd name="T0" fmla="*/ 160 w 166"/>
                    <a:gd name="T1" fmla="*/ 118 h 118"/>
                    <a:gd name="T2" fmla="*/ 160 w 166"/>
                    <a:gd name="T3" fmla="*/ 118 h 118"/>
                    <a:gd name="T4" fmla="*/ 156 w 166"/>
                    <a:gd name="T5" fmla="*/ 118 h 118"/>
                    <a:gd name="T6" fmla="*/ 154 w 166"/>
                    <a:gd name="T7" fmla="*/ 116 h 118"/>
                    <a:gd name="T8" fmla="*/ 100 w 166"/>
                    <a:gd name="T9" fmla="*/ 26 h 118"/>
                    <a:gd name="T10" fmla="*/ 100 w 166"/>
                    <a:gd name="T11" fmla="*/ 26 h 118"/>
                    <a:gd name="T12" fmla="*/ 98 w 166"/>
                    <a:gd name="T13" fmla="*/ 20 h 118"/>
                    <a:gd name="T14" fmla="*/ 92 w 166"/>
                    <a:gd name="T15" fmla="*/ 16 h 118"/>
                    <a:gd name="T16" fmla="*/ 88 w 166"/>
                    <a:gd name="T17" fmla="*/ 14 h 118"/>
                    <a:gd name="T18" fmla="*/ 84 w 166"/>
                    <a:gd name="T19" fmla="*/ 14 h 118"/>
                    <a:gd name="T20" fmla="*/ 84 w 166"/>
                    <a:gd name="T21" fmla="*/ 14 h 118"/>
                    <a:gd name="T22" fmla="*/ 78 w 166"/>
                    <a:gd name="T23" fmla="*/ 14 h 118"/>
                    <a:gd name="T24" fmla="*/ 74 w 166"/>
                    <a:gd name="T25" fmla="*/ 16 h 118"/>
                    <a:gd name="T26" fmla="*/ 70 w 166"/>
                    <a:gd name="T27" fmla="*/ 20 h 118"/>
                    <a:gd name="T28" fmla="*/ 66 w 166"/>
                    <a:gd name="T29" fmla="*/ 24 h 118"/>
                    <a:gd name="T30" fmla="*/ 12 w 166"/>
                    <a:gd name="T31" fmla="*/ 116 h 118"/>
                    <a:gd name="T32" fmla="*/ 12 w 166"/>
                    <a:gd name="T33" fmla="*/ 116 h 118"/>
                    <a:gd name="T34" fmla="*/ 8 w 166"/>
                    <a:gd name="T35" fmla="*/ 118 h 118"/>
                    <a:gd name="T36" fmla="*/ 4 w 166"/>
                    <a:gd name="T37" fmla="*/ 118 h 118"/>
                    <a:gd name="T38" fmla="*/ 4 w 166"/>
                    <a:gd name="T39" fmla="*/ 118 h 118"/>
                    <a:gd name="T40" fmla="*/ 0 w 166"/>
                    <a:gd name="T41" fmla="*/ 114 h 118"/>
                    <a:gd name="T42" fmla="*/ 2 w 166"/>
                    <a:gd name="T43" fmla="*/ 108 h 118"/>
                    <a:gd name="T44" fmla="*/ 56 w 166"/>
                    <a:gd name="T45" fmla="*/ 18 h 118"/>
                    <a:gd name="T46" fmla="*/ 56 w 166"/>
                    <a:gd name="T47" fmla="*/ 18 h 118"/>
                    <a:gd name="T48" fmla="*/ 60 w 166"/>
                    <a:gd name="T49" fmla="*/ 10 h 118"/>
                    <a:gd name="T50" fmla="*/ 68 w 166"/>
                    <a:gd name="T51" fmla="*/ 6 h 118"/>
                    <a:gd name="T52" fmla="*/ 76 w 166"/>
                    <a:gd name="T53" fmla="*/ 2 h 118"/>
                    <a:gd name="T54" fmla="*/ 84 w 166"/>
                    <a:gd name="T55" fmla="*/ 0 h 118"/>
                    <a:gd name="T56" fmla="*/ 84 w 166"/>
                    <a:gd name="T57" fmla="*/ 0 h 118"/>
                    <a:gd name="T58" fmla="*/ 92 w 166"/>
                    <a:gd name="T59" fmla="*/ 2 h 118"/>
                    <a:gd name="T60" fmla="*/ 100 w 166"/>
                    <a:gd name="T61" fmla="*/ 6 h 118"/>
                    <a:gd name="T62" fmla="*/ 106 w 166"/>
                    <a:gd name="T63" fmla="*/ 10 h 118"/>
                    <a:gd name="T64" fmla="*/ 112 w 166"/>
                    <a:gd name="T65" fmla="*/ 18 h 118"/>
                    <a:gd name="T66" fmla="*/ 166 w 166"/>
                    <a:gd name="T67" fmla="*/ 108 h 118"/>
                    <a:gd name="T68" fmla="*/ 166 w 166"/>
                    <a:gd name="T69" fmla="*/ 108 h 118"/>
                    <a:gd name="T70" fmla="*/ 166 w 166"/>
                    <a:gd name="T71" fmla="*/ 114 h 118"/>
                    <a:gd name="T72" fmla="*/ 164 w 166"/>
                    <a:gd name="T73" fmla="*/ 118 h 118"/>
                    <a:gd name="T74" fmla="*/ 164 w 166"/>
                    <a:gd name="T75" fmla="*/ 118 h 118"/>
                    <a:gd name="T76" fmla="*/ 160 w 166"/>
                    <a:gd name="T77" fmla="*/ 118 h 118"/>
                    <a:gd name="T78" fmla="*/ 160 w 166"/>
                    <a:gd name="T7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" h="118">
                      <a:moveTo>
                        <a:pt x="160" y="118"/>
                      </a:moveTo>
                      <a:lnTo>
                        <a:pt x="160" y="118"/>
                      </a:lnTo>
                      <a:lnTo>
                        <a:pt x="156" y="118"/>
                      </a:lnTo>
                      <a:lnTo>
                        <a:pt x="154" y="116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98" y="20"/>
                      </a:lnTo>
                      <a:lnTo>
                        <a:pt x="92" y="16"/>
                      </a:lnTo>
                      <a:lnTo>
                        <a:pt x="88" y="14"/>
                      </a:lnTo>
                      <a:lnTo>
                        <a:pt x="84" y="14"/>
                      </a:lnTo>
                      <a:lnTo>
                        <a:pt x="84" y="14"/>
                      </a:lnTo>
                      <a:lnTo>
                        <a:pt x="78" y="14"/>
                      </a:lnTo>
                      <a:lnTo>
                        <a:pt x="74" y="16"/>
                      </a:lnTo>
                      <a:lnTo>
                        <a:pt x="70" y="20"/>
                      </a:lnTo>
                      <a:lnTo>
                        <a:pt x="66" y="24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8" y="118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14"/>
                      </a:lnTo>
                      <a:lnTo>
                        <a:pt x="2" y="108"/>
                      </a:lnTo>
                      <a:lnTo>
                        <a:pt x="56" y="18"/>
                      </a:lnTo>
                      <a:lnTo>
                        <a:pt x="56" y="18"/>
                      </a:lnTo>
                      <a:lnTo>
                        <a:pt x="60" y="10"/>
                      </a:lnTo>
                      <a:lnTo>
                        <a:pt x="68" y="6"/>
                      </a:lnTo>
                      <a:lnTo>
                        <a:pt x="76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92" y="2"/>
                      </a:lnTo>
                      <a:lnTo>
                        <a:pt x="100" y="6"/>
                      </a:lnTo>
                      <a:lnTo>
                        <a:pt x="106" y="10"/>
                      </a:lnTo>
                      <a:lnTo>
                        <a:pt x="112" y="18"/>
                      </a:lnTo>
                      <a:lnTo>
                        <a:pt x="166" y="108"/>
                      </a:lnTo>
                      <a:lnTo>
                        <a:pt x="166" y="108"/>
                      </a:lnTo>
                      <a:lnTo>
                        <a:pt x="166" y="114"/>
                      </a:lnTo>
                      <a:lnTo>
                        <a:pt x="164" y="118"/>
                      </a:lnTo>
                      <a:lnTo>
                        <a:pt x="164" y="118"/>
                      </a:lnTo>
                      <a:lnTo>
                        <a:pt x="160" y="118"/>
                      </a:lnTo>
                      <a:lnTo>
                        <a:pt x="160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3" name="Freeform 64"/>
                <p:cNvSpPr>
                  <a:spLocks/>
                </p:cNvSpPr>
                <p:nvPr/>
              </p:nvSpPr>
              <p:spPr bwMode="auto">
                <a:xfrm>
                  <a:off x="8491984" y="2584449"/>
                  <a:ext cx="63500" cy="73025"/>
                </a:xfrm>
                <a:custGeom>
                  <a:avLst/>
                  <a:gdLst>
                    <a:gd name="T0" fmla="*/ 0 w 40"/>
                    <a:gd name="T1" fmla="*/ 6 h 46"/>
                    <a:gd name="T2" fmla="*/ 0 w 40"/>
                    <a:gd name="T3" fmla="*/ 6 h 46"/>
                    <a:gd name="T4" fmla="*/ 0 w 40"/>
                    <a:gd name="T5" fmla="*/ 2 h 46"/>
                    <a:gd name="T6" fmla="*/ 2 w 40"/>
                    <a:gd name="T7" fmla="*/ 0 h 46"/>
                    <a:gd name="T8" fmla="*/ 4 w 40"/>
                    <a:gd name="T9" fmla="*/ 0 h 46"/>
                    <a:gd name="T10" fmla="*/ 8 w 40"/>
                    <a:gd name="T11" fmla="*/ 2 h 46"/>
                    <a:gd name="T12" fmla="*/ 38 w 40"/>
                    <a:gd name="T13" fmla="*/ 18 h 46"/>
                    <a:gd name="T14" fmla="*/ 38 w 40"/>
                    <a:gd name="T15" fmla="*/ 18 h 46"/>
                    <a:gd name="T16" fmla="*/ 40 w 40"/>
                    <a:gd name="T17" fmla="*/ 20 h 46"/>
                    <a:gd name="T18" fmla="*/ 40 w 40"/>
                    <a:gd name="T19" fmla="*/ 22 h 46"/>
                    <a:gd name="T20" fmla="*/ 40 w 40"/>
                    <a:gd name="T21" fmla="*/ 26 h 46"/>
                    <a:gd name="T22" fmla="*/ 38 w 40"/>
                    <a:gd name="T23" fmla="*/ 28 h 46"/>
                    <a:gd name="T24" fmla="*/ 8 w 40"/>
                    <a:gd name="T25" fmla="*/ 44 h 46"/>
                    <a:gd name="T26" fmla="*/ 8 w 40"/>
                    <a:gd name="T27" fmla="*/ 44 h 46"/>
                    <a:gd name="T28" fmla="*/ 4 w 40"/>
                    <a:gd name="T29" fmla="*/ 46 h 46"/>
                    <a:gd name="T30" fmla="*/ 2 w 40"/>
                    <a:gd name="T31" fmla="*/ 46 h 46"/>
                    <a:gd name="T32" fmla="*/ 0 w 40"/>
                    <a:gd name="T33" fmla="*/ 44 h 46"/>
                    <a:gd name="T34" fmla="*/ 0 w 40"/>
                    <a:gd name="T35" fmla="*/ 40 h 46"/>
                    <a:gd name="T36" fmla="*/ 0 w 40"/>
                    <a:gd name="T37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4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40" y="20"/>
                      </a:lnTo>
                      <a:lnTo>
                        <a:pt x="40" y="22"/>
                      </a:lnTo>
                      <a:lnTo>
                        <a:pt x="40" y="26"/>
                      </a:lnTo>
                      <a:lnTo>
                        <a:pt x="38" y="28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4" y="46"/>
                      </a:lnTo>
                      <a:lnTo>
                        <a:pt x="2" y="46"/>
                      </a:lnTo>
                      <a:lnTo>
                        <a:pt x="0" y="44"/>
                      </a:lnTo>
                      <a:lnTo>
                        <a:pt x="0" y="4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4" name="Freeform 65"/>
                <p:cNvSpPr>
                  <a:spLocks noEditPoints="1"/>
                </p:cNvSpPr>
                <p:nvPr/>
              </p:nvSpPr>
              <p:spPr bwMode="auto">
                <a:xfrm>
                  <a:off x="8396734" y="2698749"/>
                  <a:ext cx="203200" cy="428625"/>
                </a:xfrm>
                <a:custGeom>
                  <a:avLst/>
                  <a:gdLst>
                    <a:gd name="T0" fmla="*/ 124 w 128"/>
                    <a:gd name="T1" fmla="*/ 92 h 270"/>
                    <a:gd name="T2" fmla="*/ 76 w 128"/>
                    <a:gd name="T3" fmla="*/ 8 h 270"/>
                    <a:gd name="T4" fmla="*/ 70 w 128"/>
                    <a:gd name="T5" fmla="*/ 2 h 270"/>
                    <a:gd name="T6" fmla="*/ 58 w 128"/>
                    <a:gd name="T7" fmla="*/ 2 h 270"/>
                    <a:gd name="T8" fmla="*/ 4 w 128"/>
                    <a:gd name="T9" fmla="*/ 92 h 270"/>
                    <a:gd name="T10" fmla="*/ 2 w 128"/>
                    <a:gd name="T11" fmla="*/ 92 h 270"/>
                    <a:gd name="T12" fmla="*/ 0 w 128"/>
                    <a:gd name="T13" fmla="*/ 98 h 270"/>
                    <a:gd name="T14" fmla="*/ 0 w 128"/>
                    <a:gd name="T15" fmla="*/ 252 h 270"/>
                    <a:gd name="T16" fmla="*/ 0 w 128"/>
                    <a:gd name="T17" fmla="*/ 258 h 270"/>
                    <a:gd name="T18" fmla="*/ 10 w 128"/>
                    <a:gd name="T19" fmla="*/ 268 h 270"/>
                    <a:gd name="T20" fmla="*/ 110 w 128"/>
                    <a:gd name="T21" fmla="*/ 270 h 270"/>
                    <a:gd name="T22" fmla="*/ 116 w 128"/>
                    <a:gd name="T23" fmla="*/ 268 h 270"/>
                    <a:gd name="T24" fmla="*/ 126 w 128"/>
                    <a:gd name="T25" fmla="*/ 258 h 270"/>
                    <a:gd name="T26" fmla="*/ 128 w 128"/>
                    <a:gd name="T27" fmla="*/ 104 h 270"/>
                    <a:gd name="T28" fmla="*/ 128 w 128"/>
                    <a:gd name="T29" fmla="*/ 98 h 270"/>
                    <a:gd name="T30" fmla="*/ 124 w 128"/>
                    <a:gd name="T31" fmla="*/ 92 h 270"/>
                    <a:gd name="T32" fmla="*/ 64 w 128"/>
                    <a:gd name="T33" fmla="*/ 64 h 270"/>
                    <a:gd name="T34" fmla="*/ 82 w 128"/>
                    <a:gd name="T35" fmla="*/ 72 h 270"/>
                    <a:gd name="T36" fmla="*/ 90 w 128"/>
                    <a:gd name="T37" fmla="*/ 92 h 270"/>
                    <a:gd name="T38" fmla="*/ 88 w 128"/>
                    <a:gd name="T39" fmla="*/ 102 h 270"/>
                    <a:gd name="T40" fmla="*/ 74 w 128"/>
                    <a:gd name="T41" fmla="*/ 116 h 270"/>
                    <a:gd name="T42" fmla="*/ 64 w 128"/>
                    <a:gd name="T43" fmla="*/ 118 h 270"/>
                    <a:gd name="T44" fmla="*/ 44 w 128"/>
                    <a:gd name="T45" fmla="*/ 112 h 270"/>
                    <a:gd name="T46" fmla="*/ 36 w 128"/>
                    <a:gd name="T47" fmla="*/ 92 h 270"/>
                    <a:gd name="T48" fmla="*/ 38 w 128"/>
                    <a:gd name="T49" fmla="*/ 82 h 270"/>
                    <a:gd name="T50" fmla="*/ 54 w 128"/>
                    <a:gd name="T51" fmla="*/ 66 h 270"/>
                    <a:gd name="T52" fmla="*/ 64 w 128"/>
                    <a:gd name="T53" fmla="*/ 64 h 270"/>
                    <a:gd name="T54" fmla="*/ 100 w 128"/>
                    <a:gd name="T55" fmla="*/ 256 h 270"/>
                    <a:gd name="T56" fmla="*/ 94 w 128"/>
                    <a:gd name="T57" fmla="*/ 262 h 270"/>
                    <a:gd name="T58" fmla="*/ 34 w 128"/>
                    <a:gd name="T59" fmla="*/ 262 h 270"/>
                    <a:gd name="T60" fmla="*/ 28 w 128"/>
                    <a:gd name="T61" fmla="*/ 256 h 270"/>
                    <a:gd name="T62" fmla="*/ 28 w 128"/>
                    <a:gd name="T63" fmla="*/ 182 h 270"/>
                    <a:gd name="T64" fmla="*/ 34 w 128"/>
                    <a:gd name="T65" fmla="*/ 176 h 270"/>
                    <a:gd name="T66" fmla="*/ 94 w 128"/>
                    <a:gd name="T67" fmla="*/ 176 h 270"/>
                    <a:gd name="T68" fmla="*/ 100 w 128"/>
                    <a:gd name="T69" fmla="*/ 182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8" h="270">
                      <a:moveTo>
                        <a:pt x="124" y="92"/>
                      </a:moveTo>
                      <a:lnTo>
                        <a:pt x="124" y="92"/>
                      </a:lnTo>
                      <a:lnTo>
                        <a:pt x="124" y="92"/>
                      </a:lnTo>
                      <a:lnTo>
                        <a:pt x="76" y="8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52" y="8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0" y="98"/>
                      </a:lnTo>
                      <a:lnTo>
                        <a:pt x="0" y="104"/>
                      </a:lnTo>
                      <a:lnTo>
                        <a:pt x="0" y="252"/>
                      </a:lnTo>
                      <a:lnTo>
                        <a:pt x="0" y="252"/>
                      </a:lnTo>
                      <a:lnTo>
                        <a:pt x="0" y="258"/>
                      </a:lnTo>
                      <a:lnTo>
                        <a:pt x="4" y="264"/>
                      </a:lnTo>
                      <a:lnTo>
                        <a:pt x="10" y="268"/>
                      </a:lnTo>
                      <a:lnTo>
                        <a:pt x="18" y="270"/>
                      </a:lnTo>
                      <a:lnTo>
                        <a:pt x="110" y="270"/>
                      </a:lnTo>
                      <a:lnTo>
                        <a:pt x="110" y="270"/>
                      </a:lnTo>
                      <a:lnTo>
                        <a:pt x="116" y="268"/>
                      </a:lnTo>
                      <a:lnTo>
                        <a:pt x="122" y="264"/>
                      </a:lnTo>
                      <a:lnTo>
                        <a:pt x="126" y="258"/>
                      </a:lnTo>
                      <a:lnTo>
                        <a:pt x="128" y="252"/>
                      </a:lnTo>
                      <a:lnTo>
                        <a:pt x="128" y="104"/>
                      </a:lnTo>
                      <a:lnTo>
                        <a:pt x="128" y="104"/>
                      </a:lnTo>
                      <a:lnTo>
                        <a:pt x="128" y="98"/>
                      </a:lnTo>
                      <a:lnTo>
                        <a:pt x="124" y="92"/>
                      </a:lnTo>
                      <a:lnTo>
                        <a:pt x="124" y="92"/>
                      </a:lnTo>
                      <a:close/>
                      <a:moveTo>
                        <a:pt x="64" y="64"/>
                      </a:moveTo>
                      <a:lnTo>
                        <a:pt x="64" y="64"/>
                      </a:lnTo>
                      <a:lnTo>
                        <a:pt x="74" y="66"/>
                      </a:lnTo>
                      <a:lnTo>
                        <a:pt x="82" y="72"/>
                      </a:lnTo>
                      <a:lnTo>
                        <a:pt x="88" y="82"/>
                      </a:lnTo>
                      <a:lnTo>
                        <a:pt x="90" y="92"/>
                      </a:lnTo>
                      <a:lnTo>
                        <a:pt x="90" y="92"/>
                      </a:lnTo>
                      <a:lnTo>
                        <a:pt x="88" y="102"/>
                      </a:lnTo>
                      <a:lnTo>
                        <a:pt x="82" y="112"/>
                      </a:lnTo>
                      <a:lnTo>
                        <a:pt x="74" y="116"/>
                      </a:lnTo>
                      <a:lnTo>
                        <a:pt x="64" y="118"/>
                      </a:lnTo>
                      <a:lnTo>
                        <a:pt x="64" y="118"/>
                      </a:lnTo>
                      <a:lnTo>
                        <a:pt x="54" y="116"/>
                      </a:lnTo>
                      <a:lnTo>
                        <a:pt x="44" y="112"/>
                      </a:lnTo>
                      <a:lnTo>
                        <a:pt x="38" y="102"/>
                      </a:lnTo>
                      <a:lnTo>
                        <a:pt x="36" y="92"/>
                      </a:lnTo>
                      <a:lnTo>
                        <a:pt x="36" y="92"/>
                      </a:lnTo>
                      <a:lnTo>
                        <a:pt x="38" y="82"/>
                      </a:lnTo>
                      <a:lnTo>
                        <a:pt x="44" y="72"/>
                      </a:lnTo>
                      <a:lnTo>
                        <a:pt x="54" y="66"/>
                      </a:lnTo>
                      <a:lnTo>
                        <a:pt x="64" y="64"/>
                      </a:lnTo>
                      <a:lnTo>
                        <a:pt x="64" y="64"/>
                      </a:lnTo>
                      <a:close/>
                      <a:moveTo>
                        <a:pt x="100" y="256"/>
                      </a:moveTo>
                      <a:lnTo>
                        <a:pt x="100" y="256"/>
                      </a:lnTo>
                      <a:lnTo>
                        <a:pt x="98" y="260"/>
                      </a:lnTo>
                      <a:lnTo>
                        <a:pt x="94" y="262"/>
                      </a:lnTo>
                      <a:lnTo>
                        <a:pt x="34" y="262"/>
                      </a:lnTo>
                      <a:lnTo>
                        <a:pt x="34" y="262"/>
                      </a:lnTo>
                      <a:lnTo>
                        <a:pt x="30" y="260"/>
                      </a:lnTo>
                      <a:lnTo>
                        <a:pt x="28" y="256"/>
                      </a:lnTo>
                      <a:lnTo>
                        <a:pt x="28" y="182"/>
                      </a:lnTo>
                      <a:lnTo>
                        <a:pt x="28" y="182"/>
                      </a:lnTo>
                      <a:lnTo>
                        <a:pt x="30" y="178"/>
                      </a:lnTo>
                      <a:lnTo>
                        <a:pt x="34" y="176"/>
                      </a:lnTo>
                      <a:lnTo>
                        <a:pt x="94" y="176"/>
                      </a:lnTo>
                      <a:lnTo>
                        <a:pt x="94" y="176"/>
                      </a:lnTo>
                      <a:lnTo>
                        <a:pt x="98" y="178"/>
                      </a:lnTo>
                      <a:lnTo>
                        <a:pt x="100" y="182"/>
                      </a:lnTo>
                      <a:lnTo>
                        <a:pt x="100" y="2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5" name="Freeform 66"/>
                <p:cNvSpPr>
                  <a:spLocks/>
                </p:cNvSpPr>
                <p:nvPr/>
              </p:nvSpPr>
              <p:spPr bwMode="auto">
                <a:xfrm>
                  <a:off x="8476109" y="2809874"/>
                  <a:ext cx="25400" cy="57150"/>
                </a:xfrm>
                <a:custGeom>
                  <a:avLst/>
                  <a:gdLst>
                    <a:gd name="T0" fmla="*/ 16 w 16"/>
                    <a:gd name="T1" fmla="*/ 22 h 36"/>
                    <a:gd name="T2" fmla="*/ 16 w 16"/>
                    <a:gd name="T3" fmla="*/ 22 h 36"/>
                    <a:gd name="T4" fmla="*/ 16 w 16"/>
                    <a:gd name="T5" fmla="*/ 22 h 36"/>
                    <a:gd name="T6" fmla="*/ 16 w 16"/>
                    <a:gd name="T7" fmla="*/ 2 h 36"/>
                    <a:gd name="T8" fmla="*/ 16 w 16"/>
                    <a:gd name="T9" fmla="*/ 2 h 36"/>
                    <a:gd name="T10" fmla="*/ 16 w 16"/>
                    <a:gd name="T11" fmla="*/ 0 h 36"/>
                    <a:gd name="T12" fmla="*/ 14 w 16"/>
                    <a:gd name="T13" fmla="*/ 0 h 36"/>
                    <a:gd name="T14" fmla="*/ 14 w 16"/>
                    <a:gd name="T15" fmla="*/ 0 h 36"/>
                    <a:gd name="T16" fmla="*/ 12 w 16"/>
                    <a:gd name="T17" fmla="*/ 0 h 36"/>
                    <a:gd name="T18" fmla="*/ 12 w 16"/>
                    <a:gd name="T19" fmla="*/ 2 h 36"/>
                    <a:gd name="T20" fmla="*/ 12 w 16"/>
                    <a:gd name="T21" fmla="*/ 22 h 36"/>
                    <a:gd name="T22" fmla="*/ 0 w 16"/>
                    <a:gd name="T23" fmla="*/ 32 h 36"/>
                    <a:gd name="T24" fmla="*/ 0 w 16"/>
                    <a:gd name="T25" fmla="*/ 32 h 36"/>
                    <a:gd name="T26" fmla="*/ 0 w 16"/>
                    <a:gd name="T27" fmla="*/ 34 h 36"/>
                    <a:gd name="T28" fmla="*/ 0 w 16"/>
                    <a:gd name="T29" fmla="*/ 36 h 36"/>
                    <a:gd name="T30" fmla="*/ 0 w 16"/>
                    <a:gd name="T31" fmla="*/ 36 h 36"/>
                    <a:gd name="T32" fmla="*/ 2 w 16"/>
                    <a:gd name="T33" fmla="*/ 36 h 36"/>
                    <a:gd name="T34" fmla="*/ 2 w 16"/>
                    <a:gd name="T35" fmla="*/ 36 h 36"/>
                    <a:gd name="T36" fmla="*/ 2 w 16"/>
                    <a:gd name="T37" fmla="*/ 36 h 36"/>
                    <a:gd name="T38" fmla="*/ 16 w 16"/>
                    <a:gd name="T39" fmla="*/ 24 h 36"/>
                    <a:gd name="T40" fmla="*/ 16 w 16"/>
                    <a:gd name="T41" fmla="*/ 24 h 36"/>
                    <a:gd name="T42" fmla="*/ 16 w 16"/>
                    <a:gd name="T43" fmla="*/ 22 h 36"/>
                    <a:gd name="T44" fmla="*/ 16 w 16"/>
                    <a:gd name="T45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" h="36">
                      <a:moveTo>
                        <a:pt x="16" y="22"/>
                      </a:move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2" y="2"/>
                      </a:lnTo>
                      <a:lnTo>
                        <a:pt x="12" y="2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46" name="Freeform 67"/>
                <p:cNvSpPr>
                  <a:spLocks/>
                </p:cNvSpPr>
                <p:nvPr/>
              </p:nvSpPr>
              <p:spPr bwMode="auto">
                <a:xfrm>
                  <a:off x="8444359" y="2984499"/>
                  <a:ext cx="104775" cy="15875"/>
                </a:xfrm>
                <a:custGeom>
                  <a:avLst/>
                  <a:gdLst>
                    <a:gd name="T0" fmla="*/ 66 w 66"/>
                    <a:gd name="T1" fmla="*/ 6 h 10"/>
                    <a:gd name="T2" fmla="*/ 66 w 66"/>
                    <a:gd name="T3" fmla="*/ 6 h 10"/>
                    <a:gd name="T4" fmla="*/ 64 w 66"/>
                    <a:gd name="T5" fmla="*/ 10 h 10"/>
                    <a:gd name="T6" fmla="*/ 62 w 66"/>
                    <a:gd name="T7" fmla="*/ 10 h 10"/>
                    <a:gd name="T8" fmla="*/ 6 w 66"/>
                    <a:gd name="T9" fmla="*/ 10 h 10"/>
                    <a:gd name="T10" fmla="*/ 6 w 66"/>
                    <a:gd name="T11" fmla="*/ 10 h 10"/>
                    <a:gd name="T12" fmla="*/ 2 w 66"/>
                    <a:gd name="T13" fmla="*/ 10 h 10"/>
                    <a:gd name="T14" fmla="*/ 0 w 66"/>
                    <a:gd name="T15" fmla="*/ 6 h 10"/>
                    <a:gd name="T16" fmla="*/ 0 w 66"/>
                    <a:gd name="T17" fmla="*/ 6 h 10"/>
                    <a:gd name="T18" fmla="*/ 0 w 66"/>
                    <a:gd name="T19" fmla="*/ 6 h 10"/>
                    <a:gd name="T20" fmla="*/ 2 w 66"/>
                    <a:gd name="T21" fmla="*/ 2 h 10"/>
                    <a:gd name="T22" fmla="*/ 6 w 66"/>
                    <a:gd name="T23" fmla="*/ 0 h 10"/>
                    <a:gd name="T24" fmla="*/ 62 w 66"/>
                    <a:gd name="T25" fmla="*/ 0 h 10"/>
                    <a:gd name="T26" fmla="*/ 62 w 66"/>
                    <a:gd name="T27" fmla="*/ 0 h 10"/>
                    <a:gd name="T28" fmla="*/ 64 w 66"/>
                    <a:gd name="T29" fmla="*/ 2 h 10"/>
                    <a:gd name="T30" fmla="*/ 66 w 66"/>
                    <a:gd name="T31" fmla="*/ 6 h 10"/>
                    <a:gd name="T32" fmla="*/ 66 w 66"/>
                    <a:gd name="T33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10">
                      <a:moveTo>
                        <a:pt x="66" y="6"/>
                      </a:moveTo>
                      <a:lnTo>
                        <a:pt x="66" y="6"/>
                      </a:lnTo>
                      <a:lnTo>
                        <a:pt x="64" y="10"/>
                      </a:lnTo>
                      <a:lnTo>
                        <a:pt x="6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64" y="2"/>
                      </a:lnTo>
                      <a:lnTo>
                        <a:pt x="66" y="6"/>
                      </a:lnTo>
                      <a:lnTo>
                        <a:pt x="6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6253356" y="3283089"/>
                <a:ext cx="2178603" cy="1855989"/>
                <a:chOff x="6253356" y="3283089"/>
                <a:chExt cx="2178603" cy="1855989"/>
              </a:xfrm>
            </p:grpSpPr>
            <p:grpSp>
              <p:nvGrpSpPr>
                <p:cNvPr id="90" name="그룹 89"/>
                <p:cNvGrpSpPr/>
                <p:nvPr/>
              </p:nvGrpSpPr>
              <p:grpSpPr>
                <a:xfrm flipH="1">
                  <a:off x="7055639" y="40071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32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33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sp>
              <p:nvSpPr>
                <p:cNvPr id="91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253356" y="4172345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grpSp>
              <p:nvGrpSpPr>
                <p:cNvPr id="92" name="그룹 91"/>
                <p:cNvGrpSpPr/>
                <p:nvPr/>
              </p:nvGrpSpPr>
              <p:grpSpPr>
                <a:xfrm flipH="1">
                  <a:off x="7547753" y="4254720"/>
                  <a:ext cx="203299" cy="200700"/>
                  <a:chOff x="6791324" y="3513138"/>
                  <a:chExt cx="496889" cy="490538"/>
                </a:xfrm>
                <a:solidFill>
                  <a:srgbClr val="60C8ED"/>
                </a:solidFill>
              </p:grpSpPr>
              <p:sp>
                <p:nvSpPr>
                  <p:cNvPr id="130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4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31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3" name="그룹 92"/>
                <p:cNvGrpSpPr/>
                <p:nvPr/>
              </p:nvGrpSpPr>
              <p:grpSpPr>
                <a:xfrm flipH="1">
                  <a:off x="7475584" y="37186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28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29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4" name="그룹 93"/>
                <p:cNvGrpSpPr/>
                <p:nvPr/>
              </p:nvGrpSpPr>
              <p:grpSpPr>
                <a:xfrm flipH="1">
                  <a:off x="8099812" y="3640280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26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27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5" name="그룹 94"/>
                <p:cNvGrpSpPr/>
                <p:nvPr/>
              </p:nvGrpSpPr>
              <p:grpSpPr>
                <a:xfrm flipH="1">
                  <a:off x="6891518" y="3333609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24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25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 flipH="1">
                  <a:off x="7225482" y="459818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22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23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 flipH="1" flipV="1">
                  <a:off x="8228059" y="4378821"/>
                  <a:ext cx="195490" cy="195490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120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21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 flipH="1">
                  <a:off x="6480659" y="349398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18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19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 flipH="1">
                  <a:off x="8282356" y="395324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16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17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 flipH="1">
                  <a:off x="7751549" y="4991387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114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15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grpSp>
              <p:nvGrpSpPr>
                <p:cNvPr id="101" name="그룹 100"/>
                <p:cNvGrpSpPr/>
                <p:nvPr/>
              </p:nvGrpSpPr>
              <p:grpSpPr>
                <a:xfrm flipH="1">
                  <a:off x="6794837" y="4137141"/>
                  <a:ext cx="108033" cy="106656"/>
                  <a:chOff x="6763469" y="3735333"/>
                  <a:chExt cx="496871" cy="490538"/>
                </a:xfrm>
                <a:solidFill>
                  <a:srgbClr val="60C8ED"/>
                </a:solidFill>
              </p:grpSpPr>
              <p:sp>
                <p:nvSpPr>
                  <p:cNvPr id="112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63469" y="3735333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113" name="Freeform 82"/>
                  <p:cNvSpPr>
                    <a:spLocks/>
                  </p:cNvSpPr>
                  <p:nvPr/>
                </p:nvSpPr>
                <p:spPr bwMode="auto">
                  <a:xfrm>
                    <a:off x="6796791" y="3757558"/>
                    <a:ext cx="463549" cy="463551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sp>
              <p:nvSpPr>
                <p:cNvPr id="102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76103" y="328308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3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863541" y="4475028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4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359779" y="43060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5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772812" y="3829054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6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229963" y="3806147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7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589830" y="3887741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8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683620" y="3389862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9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301167" y="3764790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10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256627" y="477176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11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64064" y="49663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cxnSp>
            <p:nvCxnSpPr>
              <p:cNvPr id="26" name="직선 연결선 25"/>
              <p:cNvCxnSpPr>
                <a:stCxn id="50" idx="10"/>
              </p:cNvCxnSpPr>
              <p:nvPr/>
            </p:nvCxnSpPr>
            <p:spPr>
              <a:xfrm flipV="1">
                <a:off x="7740314" y="4743036"/>
                <a:ext cx="265654" cy="46448"/>
              </a:xfrm>
              <a:prstGeom prst="line">
                <a:avLst/>
              </a:prstGeom>
              <a:ln w="19050" cap="rnd">
                <a:solidFill>
                  <a:srgbClr val="60C8E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26"/>
              <p:cNvGrpSpPr/>
              <p:nvPr/>
            </p:nvGrpSpPr>
            <p:grpSpPr>
              <a:xfrm>
                <a:off x="6427424" y="3521645"/>
                <a:ext cx="1703074" cy="1203556"/>
                <a:chOff x="6427424" y="3521645"/>
                <a:chExt cx="1703074" cy="1203556"/>
              </a:xfrm>
            </p:grpSpPr>
            <p:cxnSp>
              <p:nvCxnSpPr>
                <p:cNvPr id="75" name="직선 연결선 74"/>
                <p:cNvCxnSpPr/>
                <p:nvPr/>
              </p:nvCxnSpPr>
              <p:spPr>
                <a:xfrm>
                  <a:off x="6492213" y="4000471"/>
                  <a:ext cx="154703" cy="23346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 flipH="1">
                  <a:off x="6643012" y="3733304"/>
                  <a:ext cx="292209" cy="468429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>
                  <a:stCxn id="37" idx="20"/>
                  <a:endCxn id="28" idx="42"/>
                </p:cNvCxnSpPr>
                <p:nvPr/>
              </p:nvCxnSpPr>
              <p:spPr>
                <a:xfrm flipH="1" flipV="1">
                  <a:off x="6723277" y="4357953"/>
                  <a:ext cx="241461" cy="8142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>
                  <a:stCxn id="50" idx="32"/>
                </p:cNvCxnSpPr>
                <p:nvPr/>
              </p:nvCxnSpPr>
              <p:spPr>
                <a:xfrm flipH="1" flipV="1">
                  <a:off x="7244964" y="4467579"/>
                  <a:ext cx="308558" cy="25762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>
                  <a:stCxn id="50" idx="24"/>
                  <a:endCxn id="57" idx="36"/>
                </p:cNvCxnSpPr>
                <p:nvPr/>
              </p:nvCxnSpPr>
              <p:spPr>
                <a:xfrm flipV="1">
                  <a:off x="7629321" y="4258375"/>
                  <a:ext cx="402783" cy="43700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/>
                <p:cNvCxnSpPr/>
                <p:nvPr/>
              </p:nvCxnSpPr>
              <p:spPr>
                <a:xfrm flipV="1">
                  <a:off x="7599524" y="3646314"/>
                  <a:ext cx="242064" cy="2877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/>
                <p:cNvCxnSpPr/>
                <p:nvPr/>
              </p:nvCxnSpPr>
              <p:spPr>
                <a:xfrm>
                  <a:off x="7611217" y="4054325"/>
                  <a:ext cx="296578" cy="65670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>
                  <a:stCxn id="64" idx="2"/>
                  <a:endCxn id="50" idx="31"/>
                </p:cNvCxnSpPr>
                <p:nvPr/>
              </p:nvCxnSpPr>
              <p:spPr>
                <a:xfrm>
                  <a:off x="7480865" y="4210619"/>
                  <a:ext cx="114462" cy="43302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>
                  <a:stCxn id="37" idx="12"/>
                  <a:endCxn id="62" idx="4"/>
                </p:cNvCxnSpPr>
                <p:nvPr/>
              </p:nvCxnSpPr>
              <p:spPr>
                <a:xfrm flipV="1">
                  <a:off x="7124227" y="4128275"/>
                  <a:ext cx="274694" cy="20097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>
                  <a:stCxn id="29" idx="30"/>
                </p:cNvCxnSpPr>
                <p:nvPr/>
              </p:nvCxnSpPr>
              <p:spPr>
                <a:xfrm>
                  <a:off x="7007538" y="3865431"/>
                  <a:ext cx="392618" cy="98438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>
                  <a:off x="7356603" y="3521645"/>
                  <a:ext cx="351770" cy="234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>
                  <a:stCxn id="74" idx="9"/>
                  <a:endCxn id="29" idx="16"/>
                </p:cNvCxnSpPr>
                <p:nvPr/>
              </p:nvCxnSpPr>
              <p:spPr>
                <a:xfrm flipH="1">
                  <a:off x="6934682" y="3536205"/>
                  <a:ext cx="306791" cy="13940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>
                  <a:endCxn id="144" idx="4"/>
                </p:cNvCxnSpPr>
                <p:nvPr/>
              </p:nvCxnSpPr>
              <p:spPr>
                <a:xfrm flipH="1">
                  <a:off x="6427424" y="3694006"/>
                  <a:ext cx="479719" cy="169007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>
                  <a:off x="8060299" y="4251387"/>
                  <a:ext cx="70199" cy="27866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>
                  <a:endCxn id="53" idx="4"/>
                </p:cNvCxnSpPr>
                <p:nvPr/>
              </p:nvCxnSpPr>
              <p:spPr>
                <a:xfrm>
                  <a:off x="7902813" y="3675511"/>
                  <a:ext cx="101760" cy="34311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Freeform 30"/>
              <p:cNvSpPr>
                <a:spLocks noEditPoints="1"/>
              </p:cNvSpPr>
              <p:nvPr/>
            </p:nvSpPr>
            <p:spPr bwMode="auto">
              <a:xfrm flipH="1">
                <a:off x="6423588" y="4088830"/>
                <a:ext cx="304949" cy="322009"/>
              </a:xfrm>
              <a:custGeom>
                <a:avLst/>
                <a:gdLst>
                  <a:gd name="T0" fmla="*/ 2074 w 2145"/>
                  <a:gd name="T1" fmla="*/ 1729 h 2265"/>
                  <a:gd name="T2" fmla="*/ 2035 w 2145"/>
                  <a:gd name="T3" fmla="*/ 1550 h 2265"/>
                  <a:gd name="T4" fmla="*/ 1923 w 2145"/>
                  <a:gd name="T5" fmla="*/ 1499 h 2265"/>
                  <a:gd name="T6" fmla="*/ 1633 w 2145"/>
                  <a:gd name="T7" fmla="*/ 1443 h 2265"/>
                  <a:gd name="T8" fmla="*/ 1506 w 2145"/>
                  <a:gd name="T9" fmla="*/ 1351 h 2265"/>
                  <a:gd name="T10" fmla="*/ 1301 w 2145"/>
                  <a:gd name="T11" fmla="*/ 1214 h 2265"/>
                  <a:gd name="T12" fmla="*/ 1352 w 2145"/>
                  <a:gd name="T13" fmla="*/ 1327 h 2265"/>
                  <a:gd name="T14" fmla="*/ 1360 w 2145"/>
                  <a:gd name="T15" fmla="*/ 1442 h 2265"/>
                  <a:gd name="T16" fmla="*/ 1367 w 2145"/>
                  <a:gd name="T17" fmla="*/ 1674 h 2265"/>
                  <a:gd name="T18" fmla="*/ 1310 w 2145"/>
                  <a:gd name="T19" fmla="*/ 1939 h 2265"/>
                  <a:gd name="T20" fmla="*/ 1162 w 2145"/>
                  <a:gd name="T21" fmla="*/ 2238 h 2265"/>
                  <a:gd name="T22" fmla="*/ 1147 w 2145"/>
                  <a:gd name="T23" fmla="*/ 1867 h 2265"/>
                  <a:gd name="T24" fmla="*/ 1086 w 2145"/>
                  <a:gd name="T25" fmla="*/ 1468 h 2265"/>
                  <a:gd name="T26" fmla="*/ 1112 w 2145"/>
                  <a:gd name="T27" fmla="*/ 1443 h 2265"/>
                  <a:gd name="T28" fmla="*/ 1261 w 2145"/>
                  <a:gd name="T29" fmla="*/ 1235 h 2265"/>
                  <a:gd name="T30" fmla="*/ 1269 w 2145"/>
                  <a:gd name="T31" fmla="*/ 1190 h 2265"/>
                  <a:gd name="T32" fmla="*/ 1293 w 2145"/>
                  <a:gd name="T33" fmla="*/ 1095 h 2265"/>
                  <a:gd name="T34" fmla="*/ 1352 w 2145"/>
                  <a:gd name="T35" fmla="*/ 895 h 2265"/>
                  <a:gd name="T36" fmla="*/ 1397 w 2145"/>
                  <a:gd name="T37" fmla="*/ 807 h 2265"/>
                  <a:gd name="T38" fmla="*/ 1459 w 2145"/>
                  <a:gd name="T39" fmla="*/ 685 h 2265"/>
                  <a:gd name="T40" fmla="*/ 1440 w 2145"/>
                  <a:gd name="T41" fmla="*/ 599 h 2265"/>
                  <a:gd name="T42" fmla="*/ 1417 w 2145"/>
                  <a:gd name="T43" fmla="*/ 537 h 2265"/>
                  <a:gd name="T44" fmla="*/ 1414 w 2145"/>
                  <a:gd name="T45" fmla="*/ 341 h 2265"/>
                  <a:gd name="T46" fmla="*/ 1352 w 2145"/>
                  <a:gd name="T47" fmla="*/ 157 h 2265"/>
                  <a:gd name="T48" fmla="*/ 1224 w 2145"/>
                  <a:gd name="T49" fmla="*/ 34 h 2265"/>
                  <a:gd name="T50" fmla="*/ 1027 w 2145"/>
                  <a:gd name="T51" fmla="*/ 0 h 2265"/>
                  <a:gd name="T52" fmla="*/ 829 w 2145"/>
                  <a:gd name="T53" fmla="*/ 58 h 2265"/>
                  <a:gd name="T54" fmla="*/ 745 w 2145"/>
                  <a:gd name="T55" fmla="*/ 139 h 2265"/>
                  <a:gd name="T56" fmla="*/ 699 w 2145"/>
                  <a:gd name="T57" fmla="*/ 176 h 2265"/>
                  <a:gd name="T58" fmla="*/ 652 w 2145"/>
                  <a:gd name="T59" fmla="*/ 275 h 2265"/>
                  <a:gd name="T60" fmla="*/ 635 w 2145"/>
                  <a:gd name="T61" fmla="*/ 500 h 2265"/>
                  <a:gd name="T62" fmla="*/ 642 w 2145"/>
                  <a:gd name="T63" fmla="*/ 604 h 2265"/>
                  <a:gd name="T64" fmla="*/ 607 w 2145"/>
                  <a:gd name="T65" fmla="*/ 665 h 2265"/>
                  <a:gd name="T66" fmla="*/ 653 w 2145"/>
                  <a:gd name="T67" fmla="*/ 787 h 2265"/>
                  <a:gd name="T68" fmla="*/ 721 w 2145"/>
                  <a:gd name="T69" fmla="*/ 831 h 2265"/>
                  <a:gd name="T70" fmla="*/ 811 w 2145"/>
                  <a:gd name="T71" fmla="*/ 1086 h 2265"/>
                  <a:gd name="T72" fmla="*/ 843 w 2145"/>
                  <a:gd name="T73" fmla="*/ 1142 h 2265"/>
                  <a:gd name="T74" fmla="*/ 791 w 2145"/>
                  <a:gd name="T75" fmla="*/ 1214 h 2265"/>
                  <a:gd name="T76" fmla="*/ 594 w 2145"/>
                  <a:gd name="T77" fmla="*/ 1374 h 2265"/>
                  <a:gd name="T78" fmla="*/ 414 w 2145"/>
                  <a:gd name="T79" fmla="*/ 1445 h 2265"/>
                  <a:gd name="T80" fmla="*/ 164 w 2145"/>
                  <a:gd name="T81" fmla="*/ 1510 h 2265"/>
                  <a:gd name="T82" fmla="*/ 78 w 2145"/>
                  <a:gd name="T83" fmla="*/ 1594 h 2265"/>
                  <a:gd name="T84" fmla="*/ 37 w 2145"/>
                  <a:gd name="T85" fmla="*/ 1893 h 2265"/>
                  <a:gd name="T86" fmla="*/ 11 w 2145"/>
                  <a:gd name="T87" fmla="*/ 2142 h 2265"/>
                  <a:gd name="T88" fmla="*/ 162 w 2145"/>
                  <a:gd name="T89" fmla="*/ 2204 h 2265"/>
                  <a:gd name="T90" fmla="*/ 772 w 2145"/>
                  <a:gd name="T91" fmla="*/ 2261 h 2265"/>
                  <a:gd name="T92" fmla="*/ 1568 w 2145"/>
                  <a:gd name="T93" fmla="*/ 2247 h 2265"/>
                  <a:gd name="T94" fmla="*/ 2061 w 2145"/>
                  <a:gd name="T95" fmla="*/ 2177 h 2265"/>
                  <a:gd name="T96" fmla="*/ 2145 w 2145"/>
                  <a:gd name="T97" fmla="*/ 2122 h 2265"/>
                  <a:gd name="T98" fmla="*/ 891 w 2145"/>
                  <a:gd name="T99" fmla="*/ 2120 h 2265"/>
                  <a:gd name="T100" fmla="*/ 773 w 2145"/>
                  <a:gd name="T101" fmla="*/ 1818 h 2265"/>
                  <a:gd name="T102" fmla="*/ 746 w 2145"/>
                  <a:gd name="T103" fmla="*/ 1571 h 2265"/>
                  <a:gd name="T104" fmla="*/ 771 w 2145"/>
                  <a:gd name="T105" fmla="*/ 1361 h 2265"/>
                  <a:gd name="T106" fmla="*/ 780 w 2145"/>
                  <a:gd name="T107" fmla="*/ 1265 h 2265"/>
                  <a:gd name="T108" fmla="*/ 895 w 2145"/>
                  <a:gd name="T109" fmla="*/ 1570 h 2265"/>
                  <a:gd name="T110" fmla="*/ 1005 w 2145"/>
                  <a:gd name="T111" fmla="*/ 1443 h 2265"/>
                  <a:gd name="T112" fmla="*/ 1031 w 2145"/>
                  <a:gd name="T113" fmla="*/ 1472 h 2265"/>
                  <a:gd name="T114" fmla="*/ 974 w 2145"/>
                  <a:gd name="T115" fmla="*/ 1845 h 2265"/>
                  <a:gd name="T116" fmla="*/ 966 w 2145"/>
                  <a:gd name="T117" fmla="*/ 2238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45" h="2265">
                    <a:moveTo>
                      <a:pt x="2145" y="2114"/>
                    </a:moveTo>
                    <a:lnTo>
                      <a:pt x="2145" y="2114"/>
                    </a:lnTo>
                    <a:lnTo>
                      <a:pt x="2136" y="2063"/>
                    </a:lnTo>
                    <a:lnTo>
                      <a:pt x="2126" y="2016"/>
                    </a:lnTo>
                    <a:lnTo>
                      <a:pt x="2106" y="1918"/>
                    </a:lnTo>
                    <a:lnTo>
                      <a:pt x="2095" y="1863"/>
                    </a:lnTo>
                    <a:lnTo>
                      <a:pt x="2085" y="1801"/>
                    </a:lnTo>
                    <a:lnTo>
                      <a:pt x="2074" y="1729"/>
                    </a:lnTo>
                    <a:lnTo>
                      <a:pt x="2065" y="1647"/>
                    </a:lnTo>
                    <a:lnTo>
                      <a:pt x="2065" y="1647"/>
                    </a:lnTo>
                    <a:lnTo>
                      <a:pt x="2064" y="1626"/>
                    </a:lnTo>
                    <a:lnTo>
                      <a:pt x="2061" y="1607"/>
                    </a:lnTo>
                    <a:lnTo>
                      <a:pt x="2056" y="1590"/>
                    </a:lnTo>
                    <a:lnTo>
                      <a:pt x="2052" y="1575"/>
                    </a:lnTo>
                    <a:lnTo>
                      <a:pt x="2043" y="1562"/>
                    </a:lnTo>
                    <a:lnTo>
                      <a:pt x="2035" y="1550"/>
                    </a:lnTo>
                    <a:lnTo>
                      <a:pt x="2026" y="1541"/>
                    </a:lnTo>
                    <a:lnTo>
                      <a:pt x="2014" y="1531"/>
                    </a:lnTo>
                    <a:lnTo>
                      <a:pt x="2002" y="1524"/>
                    </a:lnTo>
                    <a:lnTo>
                      <a:pt x="1988" y="1517"/>
                    </a:lnTo>
                    <a:lnTo>
                      <a:pt x="1974" y="1511"/>
                    </a:lnTo>
                    <a:lnTo>
                      <a:pt x="1957" y="1506"/>
                    </a:lnTo>
                    <a:lnTo>
                      <a:pt x="1941" y="1503"/>
                    </a:lnTo>
                    <a:lnTo>
                      <a:pt x="1923" y="1499"/>
                    </a:lnTo>
                    <a:lnTo>
                      <a:pt x="1886" y="1493"/>
                    </a:lnTo>
                    <a:lnTo>
                      <a:pt x="1805" y="1483"/>
                    </a:lnTo>
                    <a:lnTo>
                      <a:pt x="1763" y="1477"/>
                    </a:lnTo>
                    <a:lnTo>
                      <a:pt x="1719" y="1469"/>
                    </a:lnTo>
                    <a:lnTo>
                      <a:pt x="1698" y="1464"/>
                    </a:lnTo>
                    <a:lnTo>
                      <a:pt x="1675" y="1458"/>
                    </a:lnTo>
                    <a:lnTo>
                      <a:pt x="1654" y="1451"/>
                    </a:lnTo>
                    <a:lnTo>
                      <a:pt x="1633" y="1443"/>
                    </a:lnTo>
                    <a:lnTo>
                      <a:pt x="1611" y="1433"/>
                    </a:lnTo>
                    <a:lnTo>
                      <a:pt x="1590" y="1423"/>
                    </a:lnTo>
                    <a:lnTo>
                      <a:pt x="1570" y="1411"/>
                    </a:lnTo>
                    <a:lnTo>
                      <a:pt x="1550" y="1397"/>
                    </a:lnTo>
                    <a:lnTo>
                      <a:pt x="1550" y="1397"/>
                    </a:lnTo>
                    <a:lnTo>
                      <a:pt x="1538" y="1381"/>
                    </a:lnTo>
                    <a:lnTo>
                      <a:pt x="1523" y="1366"/>
                    </a:lnTo>
                    <a:lnTo>
                      <a:pt x="1506" y="1351"/>
                    </a:lnTo>
                    <a:lnTo>
                      <a:pt x="1487" y="1335"/>
                    </a:lnTo>
                    <a:lnTo>
                      <a:pt x="1467" y="1320"/>
                    </a:lnTo>
                    <a:lnTo>
                      <a:pt x="1446" y="1305"/>
                    </a:lnTo>
                    <a:lnTo>
                      <a:pt x="1405" y="1276"/>
                    </a:lnTo>
                    <a:lnTo>
                      <a:pt x="1365" y="1252"/>
                    </a:lnTo>
                    <a:lnTo>
                      <a:pt x="1332" y="1232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9" y="1226"/>
                    </a:lnTo>
                    <a:lnTo>
                      <a:pt x="1316" y="1237"/>
                    </a:lnTo>
                    <a:lnTo>
                      <a:pt x="1330" y="1265"/>
                    </a:lnTo>
                    <a:lnTo>
                      <a:pt x="1343" y="1293"/>
                    </a:lnTo>
                    <a:lnTo>
                      <a:pt x="1354" y="1319"/>
                    </a:lnTo>
                    <a:lnTo>
                      <a:pt x="1354" y="1319"/>
                    </a:lnTo>
                    <a:lnTo>
                      <a:pt x="1354" y="1322"/>
                    </a:lnTo>
                    <a:lnTo>
                      <a:pt x="1352" y="1327"/>
                    </a:lnTo>
                    <a:lnTo>
                      <a:pt x="1347" y="1340"/>
                    </a:lnTo>
                    <a:lnTo>
                      <a:pt x="1341" y="1352"/>
                    </a:lnTo>
                    <a:lnTo>
                      <a:pt x="1339" y="1357"/>
                    </a:lnTo>
                    <a:lnTo>
                      <a:pt x="1339" y="1360"/>
                    </a:lnTo>
                    <a:lnTo>
                      <a:pt x="1339" y="1360"/>
                    </a:lnTo>
                    <a:lnTo>
                      <a:pt x="1347" y="1386"/>
                    </a:lnTo>
                    <a:lnTo>
                      <a:pt x="1354" y="1413"/>
                    </a:lnTo>
                    <a:lnTo>
                      <a:pt x="1360" y="1442"/>
                    </a:lnTo>
                    <a:lnTo>
                      <a:pt x="1365" y="1470"/>
                    </a:lnTo>
                    <a:lnTo>
                      <a:pt x="1367" y="1498"/>
                    </a:lnTo>
                    <a:lnTo>
                      <a:pt x="1369" y="1527"/>
                    </a:lnTo>
                    <a:lnTo>
                      <a:pt x="1372" y="1556"/>
                    </a:lnTo>
                    <a:lnTo>
                      <a:pt x="1372" y="1586"/>
                    </a:lnTo>
                    <a:lnTo>
                      <a:pt x="1371" y="1615"/>
                    </a:lnTo>
                    <a:lnTo>
                      <a:pt x="1369" y="1644"/>
                    </a:lnTo>
                    <a:lnTo>
                      <a:pt x="1367" y="1674"/>
                    </a:lnTo>
                    <a:lnTo>
                      <a:pt x="1363" y="1705"/>
                    </a:lnTo>
                    <a:lnTo>
                      <a:pt x="1360" y="1734"/>
                    </a:lnTo>
                    <a:lnTo>
                      <a:pt x="1355" y="1764"/>
                    </a:lnTo>
                    <a:lnTo>
                      <a:pt x="1349" y="1794"/>
                    </a:lnTo>
                    <a:lnTo>
                      <a:pt x="1342" y="1824"/>
                    </a:lnTo>
                    <a:lnTo>
                      <a:pt x="1335" y="1853"/>
                    </a:lnTo>
                    <a:lnTo>
                      <a:pt x="1328" y="1883"/>
                    </a:lnTo>
                    <a:lnTo>
                      <a:pt x="1310" y="1939"/>
                    </a:lnTo>
                    <a:lnTo>
                      <a:pt x="1290" y="1996"/>
                    </a:lnTo>
                    <a:lnTo>
                      <a:pt x="1268" y="2049"/>
                    </a:lnTo>
                    <a:lnTo>
                      <a:pt x="1243" y="2101"/>
                    </a:lnTo>
                    <a:lnTo>
                      <a:pt x="1217" y="2149"/>
                    </a:lnTo>
                    <a:lnTo>
                      <a:pt x="1204" y="2173"/>
                    </a:lnTo>
                    <a:lnTo>
                      <a:pt x="1190" y="2195"/>
                    </a:lnTo>
                    <a:lnTo>
                      <a:pt x="1176" y="2217"/>
                    </a:lnTo>
                    <a:lnTo>
                      <a:pt x="1162" y="2238"/>
                    </a:lnTo>
                    <a:lnTo>
                      <a:pt x="1162" y="2238"/>
                    </a:lnTo>
                    <a:lnTo>
                      <a:pt x="1165" y="2191"/>
                    </a:lnTo>
                    <a:lnTo>
                      <a:pt x="1166" y="2141"/>
                    </a:lnTo>
                    <a:lnTo>
                      <a:pt x="1165" y="2089"/>
                    </a:lnTo>
                    <a:lnTo>
                      <a:pt x="1163" y="2035"/>
                    </a:lnTo>
                    <a:lnTo>
                      <a:pt x="1158" y="1980"/>
                    </a:lnTo>
                    <a:lnTo>
                      <a:pt x="1153" y="1923"/>
                    </a:lnTo>
                    <a:lnTo>
                      <a:pt x="1147" y="1867"/>
                    </a:lnTo>
                    <a:lnTo>
                      <a:pt x="1140" y="1812"/>
                    </a:lnTo>
                    <a:lnTo>
                      <a:pt x="1132" y="1758"/>
                    </a:lnTo>
                    <a:lnTo>
                      <a:pt x="1125" y="1705"/>
                    </a:lnTo>
                    <a:lnTo>
                      <a:pt x="1109" y="1609"/>
                    </a:lnTo>
                    <a:lnTo>
                      <a:pt x="1092" y="1530"/>
                    </a:lnTo>
                    <a:lnTo>
                      <a:pt x="1079" y="1472"/>
                    </a:lnTo>
                    <a:lnTo>
                      <a:pt x="1079" y="1472"/>
                    </a:lnTo>
                    <a:lnTo>
                      <a:pt x="1086" y="1468"/>
                    </a:lnTo>
                    <a:lnTo>
                      <a:pt x="1092" y="1463"/>
                    </a:lnTo>
                    <a:lnTo>
                      <a:pt x="1096" y="1457"/>
                    </a:lnTo>
                    <a:lnTo>
                      <a:pt x="1099" y="1451"/>
                    </a:lnTo>
                    <a:lnTo>
                      <a:pt x="1103" y="1446"/>
                    </a:lnTo>
                    <a:lnTo>
                      <a:pt x="1105" y="1443"/>
                    </a:lnTo>
                    <a:lnTo>
                      <a:pt x="1109" y="1442"/>
                    </a:lnTo>
                    <a:lnTo>
                      <a:pt x="1112" y="1443"/>
                    </a:lnTo>
                    <a:lnTo>
                      <a:pt x="1112" y="1443"/>
                    </a:lnTo>
                    <a:lnTo>
                      <a:pt x="1145" y="1477"/>
                    </a:lnTo>
                    <a:lnTo>
                      <a:pt x="1182" y="1518"/>
                    </a:lnTo>
                    <a:lnTo>
                      <a:pt x="1223" y="1568"/>
                    </a:lnTo>
                    <a:lnTo>
                      <a:pt x="1067" y="13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0" y="1214"/>
                    </a:lnTo>
                    <a:lnTo>
                      <a:pt x="1295" y="1214"/>
                    </a:lnTo>
                    <a:lnTo>
                      <a:pt x="1286" y="1212"/>
                    </a:lnTo>
                    <a:lnTo>
                      <a:pt x="1270" y="1207"/>
                    </a:lnTo>
                    <a:lnTo>
                      <a:pt x="1270" y="1207"/>
                    </a:lnTo>
                    <a:lnTo>
                      <a:pt x="1269" y="1190"/>
                    </a:lnTo>
                    <a:lnTo>
                      <a:pt x="1269" y="1162"/>
                    </a:lnTo>
                    <a:lnTo>
                      <a:pt x="1270" y="1147"/>
                    </a:lnTo>
                    <a:lnTo>
                      <a:pt x="1274" y="1130"/>
                    </a:lnTo>
                    <a:lnTo>
                      <a:pt x="1277" y="1116"/>
                    </a:lnTo>
                    <a:lnTo>
                      <a:pt x="1280" y="1110"/>
                    </a:lnTo>
                    <a:lnTo>
                      <a:pt x="1283" y="1104"/>
                    </a:lnTo>
                    <a:lnTo>
                      <a:pt x="1283" y="1104"/>
                    </a:lnTo>
                    <a:lnTo>
                      <a:pt x="1293" y="1095"/>
                    </a:lnTo>
                    <a:lnTo>
                      <a:pt x="1301" y="1083"/>
                    </a:lnTo>
                    <a:lnTo>
                      <a:pt x="1309" y="1069"/>
                    </a:lnTo>
                    <a:lnTo>
                      <a:pt x="1315" y="1052"/>
                    </a:lnTo>
                    <a:lnTo>
                      <a:pt x="1321" y="1036"/>
                    </a:lnTo>
                    <a:lnTo>
                      <a:pt x="1327" y="1018"/>
                    </a:lnTo>
                    <a:lnTo>
                      <a:pt x="1336" y="979"/>
                    </a:lnTo>
                    <a:lnTo>
                      <a:pt x="1343" y="938"/>
                    </a:lnTo>
                    <a:lnTo>
                      <a:pt x="1352" y="895"/>
                    </a:lnTo>
                    <a:lnTo>
                      <a:pt x="1360" y="855"/>
                    </a:lnTo>
                    <a:lnTo>
                      <a:pt x="1365" y="836"/>
                    </a:lnTo>
                    <a:lnTo>
                      <a:pt x="1369" y="819"/>
                    </a:lnTo>
                    <a:lnTo>
                      <a:pt x="1369" y="819"/>
                    </a:lnTo>
                    <a:lnTo>
                      <a:pt x="1376" y="818"/>
                    </a:lnTo>
                    <a:lnTo>
                      <a:pt x="1384" y="814"/>
                    </a:lnTo>
                    <a:lnTo>
                      <a:pt x="1389" y="812"/>
                    </a:lnTo>
                    <a:lnTo>
                      <a:pt x="1397" y="807"/>
                    </a:lnTo>
                    <a:lnTo>
                      <a:pt x="1404" y="801"/>
                    </a:lnTo>
                    <a:lnTo>
                      <a:pt x="1410" y="795"/>
                    </a:lnTo>
                    <a:lnTo>
                      <a:pt x="1421" y="781"/>
                    </a:lnTo>
                    <a:lnTo>
                      <a:pt x="1432" y="764"/>
                    </a:lnTo>
                    <a:lnTo>
                      <a:pt x="1441" y="747"/>
                    </a:lnTo>
                    <a:lnTo>
                      <a:pt x="1450" y="727"/>
                    </a:lnTo>
                    <a:lnTo>
                      <a:pt x="1456" y="707"/>
                    </a:lnTo>
                    <a:lnTo>
                      <a:pt x="1459" y="685"/>
                    </a:lnTo>
                    <a:lnTo>
                      <a:pt x="1461" y="665"/>
                    </a:lnTo>
                    <a:lnTo>
                      <a:pt x="1460" y="646"/>
                    </a:lnTo>
                    <a:lnTo>
                      <a:pt x="1459" y="637"/>
                    </a:lnTo>
                    <a:lnTo>
                      <a:pt x="1457" y="629"/>
                    </a:lnTo>
                    <a:lnTo>
                      <a:pt x="1454" y="621"/>
                    </a:lnTo>
                    <a:lnTo>
                      <a:pt x="1451" y="612"/>
                    </a:lnTo>
                    <a:lnTo>
                      <a:pt x="1446" y="605"/>
                    </a:lnTo>
                    <a:lnTo>
                      <a:pt x="1440" y="599"/>
                    </a:lnTo>
                    <a:lnTo>
                      <a:pt x="1434" y="593"/>
                    </a:lnTo>
                    <a:lnTo>
                      <a:pt x="1427" y="589"/>
                    </a:lnTo>
                    <a:lnTo>
                      <a:pt x="1419" y="584"/>
                    </a:lnTo>
                    <a:lnTo>
                      <a:pt x="1411" y="582"/>
                    </a:lnTo>
                    <a:lnTo>
                      <a:pt x="1411" y="582"/>
                    </a:lnTo>
                    <a:lnTo>
                      <a:pt x="1411" y="572"/>
                    </a:lnTo>
                    <a:lnTo>
                      <a:pt x="1412" y="562"/>
                    </a:lnTo>
                    <a:lnTo>
                      <a:pt x="1417" y="537"/>
                    </a:lnTo>
                    <a:lnTo>
                      <a:pt x="1420" y="513"/>
                    </a:lnTo>
                    <a:lnTo>
                      <a:pt x="1421" y="503"/>
                    </a:lnTo>
                    <a:lnTo>
                      <a:pt x="1421" y="493"/>
                    </a:lnTo>
                    <a:lnTo>
                      <a:pt x="1421" y="493"/>
                    </a:lnTo>
                    <a:lnTo>
                      <a:pt x="1419" y="455"/>
                    </a:lnTo>
                    <a:lnTo>
                      <a:pt x="1418" y="416"/>
                    </a:lnTo>
                    <a:lnTo>
                      <a:pt x="1417" y="379"/>
                    </a:lnTo>
                    <a:lnTo>
                      <a:pt x="1414" y="341"/>
                    </a:lnTo>
                    <a:lnTo>
                      <a:pt x="1410" y="303"/>
                    </a:lnTo>
                    <a:lnTo>
                      <a:pt x="1404" y="268"/>
                    </a:lnTo>
                    <a:lnTo>
                      <a:pt x="1400" y="251"/>
                    </a:lnTo>
                    <a:lnTo>
                      <a:pt x="1395" y="235"/>
                    </a:lnTo>
                    <a:lnTo>
                      <a:pt x="1391" y="218"/>
                    </a:lnTo>
                    <a:lnTo>
                      <a:pt x="1384" y="203"/>
                    </a:lnTo>
                    <a:lnTo>
                      <a:pt x="1384" y="203"/>
                    </a:lnTo>
                    <a:lnTo>
                      <a:pt x="1352" y="157"/>
                    </a:lnTo>
                    <a:lnTo>
                      <a:pt x="1338" y="136"/>
                    </a:lnTo>
                    <a:lnTo>
                      <a:pt x="1322" y="117"/>
                    </a:lnTo>
                    <a:lnTo>
                      <a:pt x="1308" y="99"/>
                    </a:lnTo>
                    <a:lnTo>
                      <a:pt x="1294" y="84"/>
                    </a:lnTo>
                    <a:lnTo>
                      <a:pt x="1277" y="70"/>
                    </a:lnTo>
                    <a:lnTo>
                      <a:pt x="1261" y="57"/>
                    </a:lnTo>
                    <a:lnTo>
                      <a:pt x="1243" y="45"/>
                    </a:lnTo>
                    <a:lnTo>
                      <a:pt x="1224" y="34"/>
                    </a:lnTo>
                    <a:lnTo>
                      <a:pt x="1202" y="26"/>
                    </a:lnTo>
                    <a:lnTo>
                      <a:pt x="1178" y="18"/>
                    </a:lnTo>
                    <a:lnTo>
                      <a:pt x="1151" y="12"/>
                    </a:lnTo>
                    <a:lnTo>
                      <a:pt x="1120" y="7"/>
                    </a:lnTo>
                    <a:lnTo>
                      <a:pt x="1087" y="2"/>
                    </a:lnTo>
                    <a:lnTo>
                      <a:pt x="1049" y="0"/>
                    </a:lnTo>
                    <a:lnTo>
                      <a:pt x="1049" y="0"/>
                    </a:lnTo>
                    <a:lnTo>
                      <a:pt x="1027" y="0"/>
                    </a:lnTo>
                    <a:lnTo>
                      <a:pt x="1003" y="2"/>
                    </a:lnTo>
                    <a:lnTo>
                      <a:pt x="979" y="7"/>
                    </a:lnTo>
                    <a:lnTo>
                      <a:pt x="953" y="12"/>
                    </a:lnTo>
                    <a:lnTo>
                      <a:pt x="927" y="19"/>
                    </a:lnTo>
                    <a:lnTo>
                      <a:pt x="902" y="26"/>
                    </a:lnTo>
                    <a:lnTo>
                      <a:pt x="876" y="35"/>
                    </a:lnTo>
                    <a:lnTo>
                      <a:pt x="852" y="46"/>
                    </a:lnTo>
                    <a:lnTo>
                      <a:pt x="829" y="58"/>
                    </a:lnTo>
                    <a:lnTo>
                      <a:pt x="807" y="70"/>
                    </a:lnTo>
                    <a:lnTo>
                      <a:pt x="789" y="84"/>
                    </a:lnTo>
                    <a:lnTo>
                      <a:pt x="772" y="98"/>
                    </a:lnTo>
                    <a:lnTo>
                      <a:pt x="765" y="106"/>
                    </a:lnTo>
                    <a:lnTo>
                      <a:pt x="759" y="113"/>
                    </a:lnTo>
                    <a:lnTo>
                      <a:pt x="753" y="122"/>
                    </a:lnTo>
                    <a:lnTo>
                      <a:pt x="748" y="130"/>
                    </a:lnTo>
                    <a:lnTo>
                      <a:pt x="745" y="139"/>
                    </a:lnTo>
                    <a:lnTo>
                      <a:pt x="741" y="147"/>
                    </a:lnTo>
                    <a:lnTo>
                      <a:pt x="740" y="157"/>
                    </a:lnTo>
                    <a:lnTo>
                      <a:pt x="740" y="165"/>
                    </a:lnTo>
                    <a:lnTo>
                      <a:pt x="740" y="165"/>
                    </a:lnTo>
                    <a:lnTo>
                      <a:pt x="724" y="166"/>
                    </a:lnTo>
                    <a:lnTo>
                      <a:pt x="709" y="170"/>
                    </a:lnTo>
                    <a:lnTo>
                      <a:pt x="704" y="172"/>
                    </a:lnTo>
                    <a:lnTo>
                      <a:pt x="699" y="176"/>
                    </a:lnTo>
                    <a:lnTo>
                      <a:pt x="693" y="179"/>
                    </a:lnTo>
                    <a:lnTo>
                      <a:pt x="688" y="184"/>
                    </a:lnTo>
                    <a:lnTo>
                      <a:pt x="680" y="195"/>
                    </a:lnTo>
                    <a:lnTo>
                      <a:pt x="673" y="209"/>
                    </a:lnTo>
                    <a:lnTo>
                      <a:pt x="666" y="225"/>
                    </a:lnTo>
                    <a:lnTo>
                      <a:pt x="660" y="244"/>
                    </a:lnTo>
                    <a:lnTo>
                      <a:pt x="660" y="244"/>
                    </a:lnTo>
                    <a:lnTo>
                      <a:pt x="652" y="275"/>
                    </a:lnTo>
                    <a:lnTo>
                      <a:pt x="646" y="304"/>
                    </a:lnTo>
                    <a:lnTo>
                      <a:pt x="641" y="333"/>
                    </a:lnTo>
                    <a:lnTo>
                      <a:pt x="637" y="361"/>
                    </a:lnTo>
                    <a:lnTo>
                      <a:pt x="635" y="392"/>
                    </a:lnTo>
                    <a:lnTo>
                      <a:pt x="634" y="425"/>
                    </a:lnTo>
                    <a:lnTo>
                      <a:pt x="634" y="460"/>
                    </a:lnTo>
                    <a:lnTo>
                      <a:pt x="635" y="500"/>
                    </a:lnTo>
                    <a:lnTo>
                      <a:pt x="635" y="500"/>
                    </a:lnTo>
                    <a:lnTo>
                      <a:pt x="635" y="510"/>
                    </a:lnTo>
                    <a:lnTo>
                      <a:pt x="636" y="521"/>
                    </a:lnTo>
                    <a:lnTo>
                      <a:pt x="642" y="550"/>
                    </a:lnTo>
                    <a:lnTo>
                      <a:pt x="648" y="577"/>
                    </a:lnTo>
                    <a:lnTo>
                      <a:pt x="650" y="589"/>
                    </a:lnTo>
                    <a:lnTo>
                      <a:pt x="652" y="599"/>
                    </a:lnTo>
                    <a:lnTo>
                      <a:pt x="652" y="599"/>
                    </a:lnTo>
                    <a:lnTo>
                      <a:pt x="642" y="604"/>
                    </a:lnTo>
                    <a:lnTo>
                      <a:pt x="634" y="610"/>
                    </a:lnTo>
                    <a:lnTo>
                      <a:pt x="627" y="616"/>
                    </a:lnTo>
                    <a:lnTo>
                      <a:pt x="621" y="624"/>
                    </a:lnTo>
                    <a:lnTo>
                      <a:pt x="616" y="631"/>
                    </a:lnTo>
                    <a:lnTo>
                      <a:pt x="613" y="639"/>
                    </a:lnTo>
                    <a:lnTo>
                      <a:pt x="610" y="648"/>
                    </a:lnTo>
                    <a:lnTo>
                      <a:pt x="608" y="657"/>
                    </a:lnTo>
                    <a:lnTo>
                      <a:pt x="607" y="665"/>
                    </a:lnTo>
                    <a:lnTo>
                      <a:pt x="607" y="675"/>
                    </a:lnTo>
                    <a:lnTo>
                      <a:pt x="608" y="684"/>
                    </a:lnTo>
                    <a:lnTo>
                      <a:pt x="609" y="695"/>
                    </a:lnTo>
                    <a:lnTo>
                      <a:pt x="614" y="714"/>
                    </a:lnTo>
                    <a:lnTo>
                      <a:pt x="621" y="734"/>
                    </a:lnTo>
                    <a:lnTo>
                      <a:pt x="629" y="753"/>
                    </a:lnTo>
                    <a:lnTo>
                      <a:pt x="641" y="770"/>
                    </a:lnTo>
                    <a:lnTo>
                      <a:pt x="653" y="787"/>
                    </a:lnTo>
                    <a:lnTo>
                      <a:pt x="666" y="801"/>
                    </a:lnTo>
                    <a:lnTo>
                      <a:pt x="680" y="813"/>
                    </a:lnTo>
                    <a:lnTo>
                      <a:pt x="694" y="822"/>
                    </a:lnTo>
                    <a:lnTo>
                      <a:pt x="701" y="826"/>
                    </a:lnTo>
                    <a:lnTo>
                      <a:pt x="708" y="828"/>
                    </a:lnTo>
                    <a:lnTo>
                      <a:pt x="714" y="829"/>
                    </a:lnTo>
                    <a:lnTo>
                      <a:pt x="721" y="831"/>
                    </a:lnTo>
                    <a:lnTo>
                      <a:pt x="721" y="831"/>
                    </a:lnTo>
                    <a:lnTo>
                      <a:pt x="744" y="907"/>
                    </a:lnTo>
                    <a:lnTo>
                      <a:pt x="756" y="948"/>
                    </a:lnTo>
                    <a:lnTo>
                      <a:pt x="767" y="989"/>
                    </a:lnTo>
                    <a:lnTo>
                      <a:pt x="782" y="1026"/>
                    </a:lnTo>
                    <a:lnTo>
                      <a:pt x="789" y="1043"/>
                    </a:lnTo>
                    <a:lnTo>
                      <a:pt x="796" y="1059"/>
                    </a:lnTo>
                    <a:lnTo>
                      <a:pt x="803" y="1074"/>
                    </a:lnTo>
                    <a:lnTo>
                      <a:pt x="811" y="1086"/>
                    </a:lnTo>
                    <a:lnTo>
                      <a:pt x="820" y="1097"/>
                    </a:lnTo>
                    <a:lnTo>
                      <a:pt x="829" y="1105"/>
                    </a:lnTo>
                    <a:lnTo>
                      <a:pt x="829" y="1105"/>
                    </a:lnTo>
                    <a:lnTo>
                      <a:pt x="833" y="1110"/>
                    </a:lnTo>
                    <a:lnTo>
                      <a:pt x="837" y="1116"/>
                    </a:lnTo>
                    <a:lnTo>
                      <a:pt x="839" y="1122"/>
                    </a:lnTo>
                    <a:lnTo>
                      <a:pt x="841" y="1129"/>
                    </a:lnTo>
                    <a:lnTo>
                      <a:pt x="843" y="1142"/>
                    </a:lnTo>
                    <a:lnTo>
                      <a:pt x="843" y="1156"/>
                    </a:lnTo>
                    <a:lnTo>
                      <a:pt x="842" y="1170"/>
                    </a:lnTo>
                    <a:lnTo>
                      <a:pt x="839" y="1182"/>
                    </a:lnTo>
                    <a:lnTo>
                      <a:pt x="836" y="1199"/>
                    </a:lnTo>
                    <a:lnTo>
                      <a:pt x="836" y="1199"/>
                    </a:lnTo>
                    <a:lnTo>
                      <a:pt x="815" y="1206"/>
                    </a:lnTo>
                    <a:lnTo>
                      <a:pt x="791" y="1214"/>
                    </a:lnTo>
                    <a:lnTo>
                      <a:pt x="791" y="1214"/>
                    </a:lnTo>
                    <a:lnTo>
                      <a:pt x="769" y="1229"/>
                    </a:lnTo>
                    <a:lnTo>
                      <a:pt x="744" y="1246"/>
                    </a:lnTo>
                    <a:lnTo>
                      <a:pt x="714" y="1268"/>
                    </a:lnTo>
                    <a:lnTo>
                      <a:pt x="681" y="1293"/>
                    </a:lnTo>
                    <a:lnTo>
                      <a:pt x="649" y="1320"/>
                    </a:lnTo>
                    <a:lnTo>
                      <a:pt x="619" y="1347"/>
                    </a:lnTo>
                    <a:lnTo>
                      <a:pt x="606" y="1361"/>
                    </a:lnTo>
                    <a:lnTo>
                      <a:pt x="594" y="1374"/>
                    </a:lnTo>
                    <a:lnTo>
                      <a:pt x="594" y="1374"/>
                    </a:lnTo>
                    <a:lnTo>
                      <a:pt x="571" y="1387"/>
                    </a:lnTo>
                    <a:lnTo>
                      <a:pt x="549" y="1398"/>
                    </a:lnTo>
                    <a:lnTo>
                      <a:pt x="527" y="1407"/>
                    </a:lnTo>
                    <a:lnTo>
                      <a:pt x="504" y="1417"/>
                    </a:lnTo>
                    <a:lnTo>
                      <a:pt x="482" y="1425"/>
                    </a:lnTo>
                    <a:lnTo>
                      <a:pt x="459" y="1432"/>
                    </a:lnTo>
                    <a:lnTo>
                      <a:pt x="414" y="1445"/>
                    </a:lnTo>
                    <a:lnTo>
                      <a:pt x="371" y="1456"/>
                    </a:lnTo>
                    <a:lnTo>
                      <a:pt x="328" y="1465"/>
                    </a:lnTo>
                    <a:lnTo>
                      <a:pt x="287" y="1473"/>
                    </a:lnTo>
                    <a:lnTo>
                      <a:pt x="248" y="1483"/>
                    </a:lnTo>
                    <a:lnTo>
                      <a:pt x="212" y="1492"/>
                    </a:lnTo>
                    <a:lnTo>
                      <a:pt x="195" y="1497"/>
                    </a:lnTo>
                    <a:lnTo>
                      <a:pt x="179" y="1503"/>
                    </a:lnTo>
                    <a:lnTo>
                      <a:pt x="164" y="1510"/>
                    </a:lnTo>
                    <a:lnTo>
                      <a:pt x="149" y="1517"/>
                    </a:lnTo>
                    <a:lnTo>
                      <a:pt x="136" y="1525"/>
                    </a:lnTo>
                    <a:lnTo>
                      <a:pt x="123" y="1534"/>
                    </a:lnTo>
                    <a:lnTo>
                      <a:pt x="112" y="1544"/>
                    </a:lnTo>
                    <a:lnTo>
                      <a:pt x="102" y="1555"/>
                    </a:lnTo>
                    <a:lnTo>
                      <a:pt x="92" y="1567"/>
                    </a:lnTo>
                    <a:lnTo>
                      <a:pt x="85" y="1580"/>
                    </a:lnTo>
                    <a:lnTo>
                      <a:pt x="78" y="1594"/>
                    </a:lnTo>
                    <a:lnTo>
                      <a:pt x="73" y="1610"/>
                    </a:lnTo>
                    <a:lnTo>
                      <a:pt x="70" y="1628"/>
                    </a:lnTo>
                    <a:lnTo>
                      <a:pt x="67" y="1647"/>
                    </a:lnTo>
                    <a:lnTo>
                      <a:pt x="67" y="1647"/>
                    </a:lnTo>
                    <a:lnTo>
                      <a:pt x="61" y="1705"/>
                    </a:lnTo>
                    <a:lnTo>
                      <a:pt x="54" y="1767"/>
                    </a:lnTo>
                    <a:lnTo>
                      <a:pt x="46" y="1830"/>
                    </a:lnTo>
                    <a:lnTo>
                      <a:pt x="37" y="1893"/>
                    </a:lnTo>
                    <a:lnTo>
                      <a:pt x="18" y="2013"/>
                    </a:lnTo>
                    <a:lnTo>
                      <a:pt x="0" y="2114"/>
                    </a:lnTo>
                    <a:lnTo>
                      <a:pt x="0" y="2114"/>
                    </a:lnTo>
                    <a:lnTo>
                      <a:pt x="0" y="2119"/>
                    </a:lnTo>
                    <a:lnTo>
                      <a:pt x="0" y="2123"/>
                    </a:lnTo>
                    <a:lnTo>
                      <a:pt x="1" y="2129"/>
                    </a:lnTo>
                    <a:lnTo>
                      <a:pt x="4" y="2134"/>
                    </a:lnTo>
                    <a:lnTo>
                      <a:pt x="11" y="2142"/>
                    </a:lnTo>
                    <a:lnTo>
                      <a:pt x="20" y="2152"/>
                    </a:lnTo>
                    <a:lnTo>
                      <a:pt x="32" y="2160"/>
                    </a:lnTo>
                    <a:lnTo>
                      <a:pt x="47" y="2168"/>
                    </a:lnTo>
                    <a:lnTo>
                      <a:pt x="65" y="2177"/>
                    </a:lnTo>
                    <a:lnTo>
                      <a:pt x="86" y="2184"/>
                    </a:lnTo>
                    <a:lnTo>
                      <a:pt x="109" y="2191"/>
                    </a:lnTo>
                    <a:lnTo>
                      <a:pt x="133" y="2198"/>
                    </a:lnTo>
                    <a:lnTo>
                      <a:pt x="162" y="2204"/>
                    </a:lnTo>
                    <a:lnTo>
                      <a:pt x="191" y="2211"/>
                    </a:lnTo>
                    <a:lnTo>
                      <a:pt x="256" y="2221"/>
                    </a:lnTo>
                    <a:lnTo>
                      <a:pt x="328" y="2232"/>
                    </a:lnTo>
                    <a:lnTo>
                      <a:pt x="407" y="2240"/>
                    </a:lnTo>
                    <a:lnTo>
                      <a:pt x="492" y="2247"/>
                    </a:lnTo>
                    <a:lnTo>
                      <a:pt x="582" y="2253"/>
                    </a:lnTo>
                    <a:lnTo>
                      <a:pt x="675" y="2258"/>
                    </a:lnTo>
                    <a:lnTo>
                      <a:pt x="772" y="2261"/>
                    </a:lnTo>
                    <a:lnTo>
                      <a:pt x="872" y="2264"/>
                    </a:lnTo>
                    <a:lnTo>
                      <a:pt x="973" y="2265"/>
                    </a:lnTo>
                    <a:lnTo>
                      <a:pt x="1075" y="2265"/>
                    </a:lnTo>
                    <a:lnTo>
                      <a:pt x="1177" y="2264"/>
                    </a:lnTo>
                    <a:lnTo>
                      <a:pt x="1277" y="2261"/>
                    </a:lnTo>
                    <a:lnTo>
                      <a:pt x="1376" y="2258"/>
                    </a:lnTo>
                    <a:lnTo>
                      <a:pt x="1473" y="2253"/>
                    </a:lnTo>
                    <a:lnTo>
                      <a:pt x="1568" y="2247"/>
                    </a:lnTo>
                    <a:lnTo>
                      <a:pt x="1656" y="2240"/>
                    </a:lnTo>
                    <a:lnTo>
                      <a:pt x="1741" y="2232"/>
                    </a:lnTo>
                    <a:lnTo>
                      <a:pt x="1820" y="2224"/>
                    </a:lnTo>
                    <a:lnTo>
                      <a:pt x="1892" y="2213"/>
                    </a:lnTo>
                    <a:lnTo>
                      <a:pt x="1957" y="2201"/>
                    </a:lnTo>
                    <a:lnTo>
                      <a:pt x="2014" y="2190"/>
                    </a:lnTo>
                    <a:lnTo>
                      <a:pt x="2039" y="2184"/>
                    </a:lnTo>
                    <a:lnTo>
                      <a:pt x="2061" y="2177"/>
                    </a:lnTo>
                    <a:lnTo>
                      <a:pt x="2081" y="2169"/>
                    </a:lnTo>
                    <a:lnTo>
                      <a:pt x="2099" y="2162"/>
                    </a:lnTo>
                    <a:lnTo>
                      <a:pt x="2114" y="2155"/>
                    </a:lnTo>
                    <a:lnTo>
                      <a:pt x="2126" y="2147"/>
                    </a:lnTo>
                    <a:lnTo>
                      <a:pt x="2136" y="2139"/>
                    </a:lnTo>
                    <a:lnTo>
                      <a:pt x="2141" y="2131"/>
                    </a:lnTo>
                    <a:lnTo>
                      <a:pt x="2144" y="2127"/>
                    </a:lnTo>
                    <a:lnTo>
                      <a:pt x="2145" y="2122"/>
                    </a:lnTo>
                    <a:lnTo>
                      <a:pt x="2145" y="2119"/>
                    </a:lnTo>
                    <a:lnTo>
                      <a:pt x="2145" y="2114"/>
                    </a:lnTo>
                    <a:lnTo>
                      <a:pt x="2145" y="2114"/>
                    </a:lnTo>
                    <a:close/>
                    <a:moveTo>
                      <a:pt x="966" y="2238"/>
                    </a:moveTo>
                    <a:lnTo>
                      <a:pt x="966" y="2238"/>
                    </a:lnTo>
                    <a:lnTo>
                      <a:pt x="941" y="2201"/>
                    </a:lnTo>
                    <a:lnTo>
                      <a:pt x="916" y="2161"/>
                    </a:lnTo>
                    <a:lnTo>
                      <a:pt x="891" y="2120"/>
                    </a:lnTo>
                    <a:lnTo>
                      <a:pt x="868" y="2075"/>
                    </a:lnTo>
                    <a:lnTo>
                      <a:pt x="845" y="2028"/>
                    </a:lnTo>
                    <a:lnTo>
                      <a:pt x="824" y="1980"/>
                    </a:lnTo>
                    <a:lnTo>
                      <a:pt x="805" y="1928"/>
                    </a:lnTo>
                    <a:lnTo>
                      <a:pt x="796" y="1900"/>
                    </a:lnTo>
                    <a:lnTo>
                      <a:pt x="787" y="1873"/>
                    </a:lnTo>
                    <a:lnTo>
                      <a:pt x="779" y="1846"/>
                    </a:lnTo>
                    <a:lnTo>
                      <a:pt x="773" y="1818"/>
                    </a:lnTo>
                    <a:lnTo>
                      <a:pt x="766" y="1788"/>
                    </a:lnTo>
                    <a:lnTo>
                      <a:pt x="761" y="1759"/>
                    </a:lnTo>
                    <a:lnTo>
                      <a:pt x="757" y="1729"/>
                    </a:lnTo>
                    <a:lnTo>
                      <a:pt x="752" y="1699"/>
                    </a:lnTo>
                    <a:lnTo>
                      <a:pt x="750" y="1667"/>
                    </a:lnTo>
                    <a:lnTo>
                      <a:pt x="747" y="1636"/>
                    </a:lnTo>
                    <a:lnTo>
                      <a:pt x="746" y="1603"/>
                    </a:lnTo>
                    <a:lnTo>
                      <a:pt x="746" y="1571"/>
                    </a:lnTo>
                    <a:lnTo>
                      <a:pt x="747" y="1538"/>
                    </a:lnTo>
                    <a:lnTo>
                      <a:pt x="750" y="1504"/>
                    </a:lnTo>
                    <a:lnTo>
                      <a:pt x="753" y="1470"/>
                    </a:lnTo>
                    <a:lnTo>
                      <a:pt x="758" y="1436"/>
                    </a:lnTo>
                    <a:lnTo>
                      <a:pt x="764" y="1400"/>
                    </a:lnTo>
                    <a:lnTo>
                      <a:pt x="771" y="1365"/>
                    </a:lnTo>
                    <a:lnTo>
                      <a:pt x="771" y="1365"/>
                    </a:lnTo>
                    <a:lnTo>
                      <a:pt x="771" y="1361"/>
                    </a:lnTo>
                    <a:lnTo>
                      <a:pt x="771" y="1358"/>
                    </a:lnTo>
                    <a:lnTo>
                      <a:pt x="766" y="1350"/>
                    </a:lnTo>
                    <a:lnTo>
                      <a:pt x="761" y="1338"/>
                    </a:lnTo>
                    <a:lnTo>
                      <a:pt x="758" y="1330"/>
                    </a:lnTo>
                    <a:lnTo>
                      <a:pt x="757" y="1319"/>
                    </a:lnTo>
                    <a:lnTo>
                      <a:pt x="757" y="1319"/>
                    </a:lnTo>
                    <a:lnTo>
                      <a:pt x="767" y="1293"/>
                    </a:lnTo>
                    <a:lnTo>
                      <a:pt x="780" y="1265"/>
                    </a:lnTo>
                    <a:lnTo>
                      <a:pt x="794" y="1235"/>
                    </a:lnTo>
                    <a:lnTo>
                      <a:pt x="809" y="1209"/>
                    </a:lnTo>
                    <a:lnTo>
                      <a:pt x="849" y="1232"/>
                    </a:lnTo>
                    <a:lnTo>
                      <a:pt x="849" y="1232"/>
                    </a:lnTo>
                    <a:lnTo>
                      <a:pt x="875" y="1246"/>
                    </a:lnTo>
                    <a:lnTo>
                      <a:pt x="1033" y="1334"/>
                    </a:lnTo>
                    <a:lnTo>
                      <a:pt x="895" y="1570"/>
                    </a:lnTo>
                    <a:lnTo>
                      <a:pt x="895" y="1570"/>
                    </a:lnTo>
                    <a:lnTo>
                      <a:pt x="905" y="1555"/>
                    </a:lnTo>
                    <a:lnTo>
                      <a:pt x="934" y="1518"/>
                    </a:lnTo>
                    <a:lnTo>
                      <a:pt x="951" y="1497"/>
                    </a:lnTo>
                    <a:lnTo>
                      <a:pt x="969" y="1476"/>
                    </a:lnTo>
                    <a:lnTo>
                      <a:pt x="987" y="1457"/>
                    </a:lnTo>
                    <a:lnTo>
                      <a:pt x="1002" y="1443"/>
                    </a:lnTo>
                    <a:lnTo>
                      <a:pt x="1002" y="1443"/>
                    </a:lnTo>
                    <a:lnTo>
                      <a:pt x="1005" y="1443"/>
                    </a:lnTo>
                    <a:lnTo>
                      <a:pt x="1007" y="1443"/>
                    </a:lnTo>
                    <a:lnTo>
                      <a:pt x="1009" y="1445"/>
                    </a:lnTo>
                    <a:lnTo>
                      <a:pt x="1013" y="1450"/>
                    </a:lnTo>
                    <a:lnTo>
                      <a:pt x="1015" y="1455"/>
                    </a:lnTo>
                    <a:lnTo>
                      <a:pt x="1019" y="1460"/>
                    </a:lnTo>
                    <a:lnTo>
                      <a:pt x="1022" y="1466"/>
                    </a:lnTo>
                    <a:lnTo>
                      <a:pt x="1027" y="1471"/>
                    </a:lnTo>
                    <a:lnTo>
                      <a:pt x="1031" y="1472"/>
                    </a:lnTo>
                    <a:lnTo>
                      <a:pt x="1034" y="1473"/>
                    </a:lnTo>
                    <a:lnTo>
                      <a:pt x="1034" y="1473"/>
                    </a:lnTo>
                    <a:lnTo>
                      <a:pt x="1022" y="1537"/>
                    </a:lnTo>
                    <a:lnTo>
                      <a:pt x="1008" y="1613"/>
                    </a:lnTo>
                    <a:lnTo>
                      <a:pt x="993" y="1699"/>
                    </a:lnTo>
                    <a:lnTo>
                      <a:pt x="987" y="1746"/>
                    </a:lnTo>
                    <a:lnTo>
                      <a:pt x="980" y="1794"/>
                    </a:lnTo>
                    <a:lnTo>
                      <a:pt x="974" y="1845"/>
                    </a:lnTo>
                    <a:lnTo>
                      <a:pt x="969" y="1897"/>
                    </a:lnTo>
                    <a:lnTo>
                      <a:pt x="966" y="1951"/>
                    </a:lnTo>
                    <a:lnTo>
                      <a:pt x="962" y="2007"/>
                    </a:lnTo>
                    <a:lnTo>
                      <a:pt x="961" y="2062"/>
                    </a:lnTo>
                    <a:lnTo>
                      <a:pt x="961" y="2120"/>
                    </a:lnTo>
                    <a:lnTo>
                      <a:pt x="962" y="2179"/>
                    </a:lnTo>
                    <a:lnTo>
                      <a:pt x="966" y="2238"/>
                    </a:lnTo>
                    <a:lnTo>
                      <a:pt x="966" y="223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9" name="Freeform 44"/>
              <p:cNvSpPr>
                <a:spLocks noEditPoints="1"/>
              </p:cNvSpPr>
              <p:nvPr/>
            </p:nvSpPr>
            <p:spPr bwMode="auto">
              <a:xfrm flipH="1">
                <a:off x="6727490" y="3579850"/>
                <a:ext cx="292036" cy="348138"/>
              </a:xfrm>
              <a:custGeom>
                <a:avLst/>
                <a:gdLst>
                  <a:gd name="T0" fmla="*/ 1895 w 1900"/>
                  <a:gd name="T1" fmla="*/ 1588 h 2265"/>
                  <a:gd name="T2" fmla="*/ 1884 w 1900"/>
                  <a:gd name="T3" fmla="*/ 1497 h 2265"/>
                  <a:gd name="T4" fmla="*/ 1812 w 1900"/>
                  <a:gd name="T5" fmla="*/ 1441 h 2265"/>
                  <a:gd name="T6" fmla="*/ 1711 w 1900"/>
                  <a:gd name="T7" fmla="*/ 1458 h 2265"/>
                  <a:gd name="T8" fmla="*/ 1340 w 1900"/>
                  <a:gd name="T9" fmla="*/ 1044 h 2265"/>
                  <a:gd name="T10" fmla="*/ 1691 w 1900"/>
                  <a:gd name="T11" fmla="*/ 810 h 2265"/>
                  <a:gd name="T12" fmla="*/ 1790 w 1900"/>
                  <a:gd name="T13" fmla="*/ 622 h 2265"/>
                  <a:gd name="T14" fmla="*/ 1801 w 1900"/>
                  <a:gd name="T15" fmla="*/ 410 h 2265"/>
                  <a:gd name="T16" fmla="*/ 1730 w 1900"/>
                  <a:gd name="T17" fmla="*/ 227 h 2265"/>
                  <a:gd name="T18" fmla="*/ 1574 w 1900"/>
                  <a:gd name="T19" fmla="*/ 74 h 2265"/>
                  <a:gd name="T20" fmla="*/ 1375 w 1900"/>
                  <a:gd name="T21" fmla="*/ 3 h 2265"/>
                  <a:gd name="T22" fmla="*/ 1162 w 1900"/>
                  <a:gd name="T23" fmla="*/ 24 h 2265"/>
                  <a:gd name="T24" fmla="*/ 989 w 1900"/>
                  <a:gd name="T25" fmla="*/ 122 h 2265"/>
                  <a:gd name="T26" fmla="*/ 863 w 1900"/>
                  <a:gd name="T27" fmla="*/ 296 h 2265"/>
                  <a:gd name="T28" fmla="*/ 822 w 1900"/>
                  <a:gd name="T29" fmla="*/ 503 h 2265"/>
                  <a:gd name="T30" fmla="*/ 875 w 1900"/>
                  <a:gd name="T31" fmla="*/ 713 h 2265"/>
                  <a:gd name="T32" fmla="*/ 552 w 1900"/>
                  <a:gd name="T33" fmla="*/ 623 h 2265"/>
                  <a:gd name="T34" fmla="*/ 632 w 1900"/>
                  <a:gd name="T35" fmla="*/ 592 h 2265"/>
                  <a:gd name="T36" fmla="*/ 670 w 1900"/>
                  <a:gd name="T37" fmla="*/ 522 h 2265"/>
                  <a:gd name="T38" fmla="*/ 643 w 1900"/>
                  <a:gd name="T39" fmla="*/ 425 h 2265"/>
                  <a:gd name="T40" fmla="*/ 230 w 1900"/>
                  <a:gd name="T41" fmla="*/ 292 h 2265"/>
                  <a:gd name="T42" fmla="*/ 161 w 1900"/>
                  <a:gd name="T43" fmla="*/ 302 h 2265"/>
                  <a:gd name="T44" fmla="*/ 101 w 1900"/>
                  <a:gd name="T45" fmla="*/ 368 h 2265"/>
                  <a:gd name="T46" fmla="*/ 1 w 1900"/>
                  <a:gd name="T47" fmla="*/ 764 h 2265"/>
                  <a:gd name="T48" fmla="*/ 56 w 1900"/>
                  <a:gd name="T49" fmla="*/ 849 h 2265"/>
                  <a:gd name="T50" fmla="*/ 141 w 1900"/>
                  <a:gd name="T51" fmla="*/ 867 h 2265"/>
                  <a:gd name="T52" fmla="*/ 213 w 1900"/>
                  <a:gd name="T53" fmla="*/ 824 h 2265"/>
                  <a:gd name="T54" fmla="*/ 320 w 1900"/>
                  <a:gd name="T55" fmla="*/ 1345 h 2265"/>
                  <a:gd name="T56" fmla="*/ 175 w 1900"/>
                  <a:gd name="T57" fmla="*/ 1471 h 2265"/>
                  <a:gd name="T58" fmla="*/ 88 w 1900"/>
                  <a:gd name="T59" fmla="*/ 1643 h 2265"/>
                  <a:gd name="T60" fmla="*/ 78 w 1900"/>
                  <a:gd name="T61" fmla="*/ 1858 h 2265"/>
                  <a:gd name="T62" fmla="*/ 154 w 1900"/>
                  <a:gd name="T63" fmla="*/ 2046 h 2265"/>
                  <a:gd name="T64" fmla="*/ 378 w 1900"/>
                  <a:gd name="T65" fmla="*/ 2229 h 2265"/>
                  <a:gd name="T66" fmla="*/ 627 w 1900"/>
                  <a:gd name="T67" fmla="*/ 2262 h 2265"/>
                  <a:gd name="T68" fmla="*/ 851 w 1900"/>
                  <a:gd name="T69" fmla="*/ 2173 h 2265"/>
                  <a:gd name="T70" fmla="*/ 995 w 1900"/>
                  <a:gd name="T71" fmla="*/ 2012 h 2265"/>
                  <a:gd name="T72" fmla="*/ 1056 w 1900"/>
                  <a:gd name="T73" fmla="*/ 1810 h 2265"/>
                  <a:gd name="T74" fmla="*/ 1024 w 1900"/>
                  <a:gd name="T75" fmla="*/ 1597 h 2265"/>
                  <a:gd name="T76" fmla="*/ 1368 w 1900"/>
                  <a:gd name="T77" fmla="*/ 1683 h 2265"/>
                  <a:gd name="T78" fmla="*/ 1270 w 1900"/>
                  <a:gd name="T79" fmla="*/ 1711 h 2265"/>
                  <a:gd name="T80" fmla="*/ 1228 w 1900"/>
                  <a:gd name="T81" fmla="*/ 1794 h 2265"/>
                  <a:gd name="T82" fmla="*/ 1265 w 1900"/>
                  <a:gd name="T83" fmla="*/ 1889 h 2265"/>
                  <a:gd name="T84" fmla="*/ 1677 w 1900"/>
                  <a:gd name="T85" fmla="*/ 2014 h 2265"/>
                  <a:gd name="T86" fmla="*/ 1704 w 1900"/>
                  <a:gd name="T87" fmla="*/ 2012 h 2265"/>
                  <a:gd name="T88" fmla="*/ 1747 w 1900"/>
                  <a:gd name="T89" fmla="*/ 1999 h 2265"/>
                  <a:gd name="T90" fmla="*/ 1780 w 1900"/>
                  <a:gd name="T91" fmla="*/ 1971 h 2265"/>
                  <a:gd name="T92" fmla="*/ 618 w 1900"/>
                  <a:gd name="T93" fmla="*/ 2019 h 2265"/>
                  <a:gd name="T94" fmla="*/ 411 w 1900"/>
                  <a:gd name="T95" fmla="*/ 1974 h 2265"/>
                  <a:gd name="T96" fmla="*/ 313 w 1900"/>
                  <a:gd name="T97" fmla="*/ 1805 h 2265"/>
                  <a:gd name="T98" fmla="*/ 364 w 1900"/>
                  <a:gd name="T99" fmla="*/ 1618 h 2265"/>
                  <a:gd name="T100" fmla="*/ 784 w 1900"/>
                  <a:gd name="T101" fmla="*/ 1649 h 2265"/>
                  <a:gd name="T102" fmla="*/ 800 w 1900"/>
                  <a:gd name="T103" fmla="*/ 1863 h 2265"/>
                  <a:gd name="T104" fmla="*/ 1096 w 1900"/>
                  <a:gd name="T105" fmla="*/ 617 h 2265"/>
                  <a:gd name="T106" fmla="*/ 1072 w 1900"/>
                  <a:gd name="T107" fmla="*/ 426 h 2265"/>
                  <a:gd name="T108" fmla="*/ 1190 w 1900"/>
                  <a:gd name="T109" fmla="*/ 273 h 2265"/>
                  <a:gd name="T110" fmla="*/ 1315 w 1900"/>
                  <a:gd name="T111" fmla="*/ 240 h 2265"/>
                  <a:gd name="T112" fmla="*/ 1454 w 1900"/>
                  <a:gd name="T113" fmla="*/ 281 h 2265"/>
                  <a:gd name="T114" fmla="*/ 1545 w 1900"/>
                  <a:gd name="T115" fmla="*/ 390 h 2265"/>
                  <a:gd name="T116" fmla="*/ 1551 w 1900"/>
                  <a:gd name="T117" fmla="*/ 582 h 2265"/>
                  <a:gd name="T118" fmla="*/ 1096 w 1900"/>
                  <a:gd name="T119" fmla="*/ 617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00" h="2265">
                    <a:moveTo>
                      <a:pt x="1792" y="1951"/>
                    </a:moveTo>
                    <a:lnTo>
                      <a:pt x="1792" y="1951"/>
                    </a:lnTo>
                    <a:lnTo>
                      <a:pt x="1796" y="1947"/>
                    </a:lnTo>
                    <a:lnTo>
                      <a:pt x="1796" y="1947"/>
                    </a:lnTo>
                    <a:lnTo>
                      <a:pt x="1799" y="1937"/>
                    </a:lnTo>
                    <a:lnTo>
                      <a:pt x="1802" y="1926"/>
                    </a:lnTo>
                    <a:lnTo>
                      <a:pt x="1802" y="1926"/>
                    </a:lnTo>
                    <a:lnTo>
                      <a:pt x="1804" y="1926"/>
                    </a:lnTo>
                    <a:lnTo>
                      <a:pt x="1895" y="1588"/>
                    </a:lnTo>
                    <a:lnTo>
                      <a:pt x="1895" y="1588"/>
                    </a:lnTo>
                    <a:lnTo>
                      <a:pt x="1899" y="1575"/>
                    </a:lnTo>
                    <a:lnTo>
                      <a:pt x="1900" y="1564"/>
                    </a:lnTo>
                    <a:lnTo>
                      <a:pt x="1900" y="1552"/>
                    </a:lnTo>
                    <a:lnTo>
                      <a:pt x="1899" y="1540"/>
                    </a:lnTo>
                    <a:lnTo>
                      <a:pt x="1897" y="1529"/>
                    </a:lnTo>
                    <a:lnTo>
                      <a:pt x="1893" y="1518"/>
                    </a:lnTo>
                    <a:lnTo>
                      <a:pt x="1890" y="1507"/>
                    </a:lnTo>
                    <a:lnTo>
                      <a:pt x="1884" y="1497"/>
                    </a:lnTo>
                    <a:lnTo>
                      <a:pt x="1878" y="1487"/>
                    </a:lnTo>
                    <a:lnTo>
                      <a:pt x="1871" y="1478"/>
                    </a:lnTo>
                    <a:lnTo>
                      <a:pt x="1863" y="1469"/>
                    </a:lnTo>
                    <a:lnTo>
                      <a:pt x="1855" y="1462"/>
                    </a:lnTo>
                    <a:lnTo>
                      <a:pt x="1844" y="1455"/>
                    </a:lnTo>
                    <a:lnTo>
                      <a:pt x="1834" y="1450"/>
                    </a:lnTo>
                    <a:lnTo>
                      <a:pt x="1823" y="1444"/>
                    </a:lnTo>
                    <a:lnTo>
                      <a:pt x="1812" y="1441"/>
                    </a:lnTo>
                    <a:lnTo>
                      <a:pt x="1812" y="1441"/>
                    </a:lnTo>
                    <a:lnTo>
                      <a:pt x="1799" y="1437"/>
                    </a:lnTo>
                    <a:lnTo>
                      <a:pt x="1788" y="1436"/>
                    </a:lnTo>
                    <a:lnTo>
                      <a:pt x="1775" y="1436"/>
                    </a:lnTo>
                    <a:lnTo>
                      <a:pt x="1764" y="1437"/>
                    </a:lnTo>
                    <a:lnTo>
                      <a:pt x="1753" y="1439"/>
                    </a:lnTo>
                    <a:lnTo>
                      <a:pt x="1741" y="1443"/>
                    </a:lnTo>
                    <a:lnTo>
                      <a:pt x="1731" y="1446"/>
                    </a:lnTo>
                    <a:lnTo>
                      <a:pt x="1721" y="1452"/>
                    </a:lnTo>
                    <a:lnTo>
                      <a:pt x="1711" y="1458"/>
                    </a:lnTo>
                    <a:lnTo>
                      <a:pt x="1701" y="1465"/>
                    </a:lnTo>
                    <a:lnTo>
                      <a:pt x="1694" y="1473"/>
                    </a:lnTo>
                    <a:lnTo>
                      <a:pt x="1686" y="1481"/>
                    </a:lnTo>
                    <a:lnTo>
                      <a:pt x="1679" y="1492"/>
                    </a:lnTo>
                    <a:lnTo>
                      <a:pt x="1673" y="1502"/>
                    </a:lnTo>
                    <a:lnTo>
                      <a:pt x="1667" y="1513"/>
                    </a:lnTo>
                    <a:lnTo>
                      <a:pt x="1664" y="1524"/>
                    </a:lnTo>
                    <a:lnTo>
                      <a:pt x="1648" y="1583"/>
                    </a:lnTo>
                    <a:lnTo>
                      <a:pt x="1340" y="1044"/>
                    </a:lnTo>
                    <a:lnTo>
                      <a:pt x="1559" y="920"/>
                    </a:lnTo>
                    <a:lnTo>
                      <a:pt x="1559" y="920"/>
                    </a:lnTo>
                    <a:lnTo>
                      <a:pt x="1581" y="906"/>
                    </a:lnTo>
                    <a:lnTo>
                      <a:pt x="1602" y="892"/>
                    </a:lnTo>
                    <a:lnTo>
                      <a:pt x="1621" y="878"/>
                    </a:lnTo>
                    <a:lnTo>
                      <a:pt x="1640" y="862"/>
                    </a:lnTo>
                    <a:lnTo>
                      <a:pt x="1658" y="845"/>
                    </a:lnTo>
                    <a:lnTo>
                      <a:pt x="1675" y="828"/>
                    </a:lnTo>
                    <a:lnTo>
                      <a:pt x="1691" y="810"/>
                    </a:lnTo>
                    <a:lnTo>
                      <a:pt x="1706" y="790"/>
                    </a:lnTo>
                    <a:lnTo>
                      <a:pt x="1721" y="771"/>
                    </a:lnTo>
                    <a:lnTo>
                      <a:pt x="1733" y="751"/>
                    </a:lnTo>
                    <a:lnTo>
                      <a:pt x="1746" y="730"/>
                    </a:lnTo>
                    <a:lnTo>
                      <a:pt x="1756" y="710"/>
                    </a:lnTo>
                    <a:lnTo>
                      <a:pt x="1766" y="689"/>
                    </a:lnTo>
                    <a:lnTo>
                      <a:pt x="1775" y="666"/>
                    </a:lnTo>
                    <a:lnTo>
                      <a:pt x="1783" y="644"/>
                    </a:lnTo>
                    <a:lnTo>
                      <a:pt x="1790" y="622"/>
                    </a:lnTo>
                    <a:lnTo>
                      <a:pt x="1796" y="599"/>
                    </a:lnTo>
                    <a:lnTo>
                      <a:pt x="1800" y="575"/>
                    </a:lnTo>
                    <a:lnTo>
                      <a:pt x="1804" y="552"/>
                    </a:lnTo>
                    <a:lnTo>
                      <a:pt x="1806" y="529"/>
                    </a:lnTo>
                    <a:lnTo>
                      <a:pt x="1807" y="505"/>
                    </a:lnTo>
                    <a:lnTo>
                      <a:pt x="1807" y="481"/>
                    </a:lnTo>
                    <a:lnTo>
                      <a:pt x="1806" y="458"/>
                    </a:lnTo>
                    <a:lnTo>
                      <a:pt x="1805" y="434"/>
                    </a:lnTo>
                    <a:lnTo>
                      <a:pt x="1801" y="410"/>
                    </a:lnTo>
                    <a:lnTo>
                      <a:pt x="1796" y="386"/>
                    </a:lnTo>
                    <a:lnTo>
                      <a:pt x="1790" y="362"/>
                    </a:lnTo>
                    <a:lnTo>
                      <a:pt x="1783" y="339"/>
                    </a:lnTo>
                    <a:lnTo>
                      <a:pt x="1775" y="316"/>
                    </a:lnTo>
                    <a:lnTo>
                      <a:pt x="1766" y="293"/>
                    </a:lnTo>
                    <a:lnTo>
                      <a:pt x="1755" y="271"/>
                    </a:lnTo>
                    <a:lnTo>
                      <a:pt x="1742" y="248"/>
                    </a:lnTo>
                    <a:lnTo>
                      <a:pt x="1742" y="248"/>
                    </a:lnTo>
                    <a:lnTo>
                      <a:pt x="1730" y="227"/>
                    </a:lnTo>
                    <a:lnTo>
                      <a:pt x="1716" y="206"/>
                    </a:lnTo>
                    <a:lnTo>
                      <a:pt x="1700" y="186"/>
                    </a:lnTo>
                    <a:lnTo>
                      <a:pt x="1684" y="166"/>
                    </a:lnTo>
                    <a:lnTo>
                      <a:pt x="1669" y="149"/>
                    </a:lnTo>
                    <a:lnTo>
                      <a:pt x="1652" y="133"/>
                    </a:lnTo>
                    <a:lnTo>
                      <a:pt x="1633" y="116"/>
                    </a:lnTo>
                    <a:lnTo>
                      <a:pt x="1614" y="101"/>
                    </a:lnTo>
                    <a:lnTo>
                      <a:pt x="1595" y="87"/>
                    </a:lnTo>
                    <a:lnTo>
                      <a:pt x="1574" y="74"/>
                    </a:lnTo>
                    <a:lnTo>
                      <a:pt x="1554" y="62"/>
                    </a:lnTo>
                    <a:lnTo>
                      <a:pt x="1534" y="51"/>
                    </a:lnTo>
                    <a:lnTo>
                      <a:pt x="1512" y="41"/>
                    </a:lnTo>
                    <a:lnTo>
                      <a:pt x="1489" y="32"/>
                    </a:lnTo>
                    <a:lnTo>
                      <a:pt x="1468" y="24"/>
                    </a:lnTo>
                    <a:lnTo>
                      <a:pt x="1445" y="17"/>
                    </a:lnTo>
                    <a:lnTo>
                      <a:pt x="1421" y="11"/>
                    </a:lnTo>
                    <a:lnTo>
                      <a:pt x="1399" y="7"/>
                    </a:lnTo>
                    <a:lnTo>
                      <a:pt x="1375" y="3"/>
                    </a:lnTo>
                    <a:lnTo>
                      <a:pt x="1351" y="1"/>
                    </a:lnTo>
                    <a:lnTo>
                      <a:pt x="1328" y="0"/>
                    </a:lnTo>
                    <a:lnTo>
                      <a:pt x="1304" y="0"/>
                    </a:lnTo>
                    <a:lnTo>
                      <a:pt x="1281" y="1"/>
                    </a:lnTo>
                    <a:lnTo>
                      <a:pt x="1257" y="3"/>
                    </a:lnTo>
                    <a:lnTo>
                      <a:pt x="1233" y="7"/>
                    </a:lnTo>
                    <a:lnTo>
                      <a:pt x="1209" y="11"/>
                    </a:lnTo>
                    <a:lnTo>
                      <a:pt x="1185" y="17"/>
                    </a:lnTo>
                    <a:lnTo>
                      <a:pt x="1162" y="24"/>
                    </a:lnTo>
                    <a:lnTo>
                      <a:pt x="1139" y="32"/>
                    </a:lnTo>
                    <a:lnTo>
                      <a:pt x="1115" y="42"/>
                    </a:lnTo>
                    <a:lnTo>
                      <a:pt x="1092" y="52"/>
                    </a:lnTo>
                    <a:lnTo>
                      <a:pt x="1071" y="65"/>
                    </a:lnTo>
                    <a:lnTo>
                      <a:pt x="1071" y="65"/>
                    </a:lnTo>
                    <a:lnTo>
                      <a:pt x="1049" y="77"/>
                    </a:lnTo>
                    <a:lnTo>
                      <a:pt x="1028" y="92"/>
                    </a:lnTo>
                    <a:lnTo>
                      <a:pt x="1008" y="106"/>
                    </a:lnTo>
                    <a:lnTo>
                      <a:pt x="989" y="122"/>
                    </a:lnTo>
                    <a:lnTo>
                      <a:pt x="971" y="138"/>
                    </a:lnTo>
                    <a:lnTo>
                      <a:pt x="954" y="156"/>
                    </a:lnTo>
                    <a:lnTo>
                      <a:pt x="938" y="174"/>
                    </a:lnTo>
                    <a:lnTo>
                      <a:pt x="923" y="193"/>
                    </a:lnTo>
                    <a:lnTo>
                      <a:pt x="910" y="212"/>
                    </a:lnTo>
                    <a:lnTo>
                      <a:pt x="896" y="232"/>
                    </a:lnTo>
                    <a:lnTo>
                      <a:pt x="884" y="253"/>
                    </a:lnTo>
                    <a:lnTo>
                      <a:pt x="873" y="274"/>
                    </a:lnTo>
                    <a:lnTo>
                      <a:pt x="863" y="296"/>
                    </a:lnTo>
                    <a:lnTo>
                      <a:pt x="854" y="317"/>
                    </a:lnTo>
                    <a:lnTo>
                      <a:pt x="846" y="340"/>
                    </a:lnTo>
                    <a:lnTo>
                      <a:pt x="839" y="362"/>
                    </a:lnTo>
                    <a:lnTo>
                      <a:pt x="834" y="385"/>
                    </a:lnTo>
                    <a:lnTo>
                      <a:pt x="829" y="408"/>
                    </a:lnTo>
                    <a:lnTo>
                      <a:pt x="826" y="431"/>
                    </a:lnTo>
                    <a:lnTo>
                      <a:pt x="824" y="455"/>
                    </a:lnTo>
                    <a:lnTo>
                      <a:pt x="822" y="479"/>
                    </a:lnTo>
                    <a:lnTo>
                      <a:pt x="822" y="503"/>
                    </a:lnTo>
                    <a:lnTo>
                      <a:pt x="824" y="527"/>
                    </a:lnTo>
                    <a:lnTo>
                      <a:pt x="826" y="550"/>
                    </a:lnTo>
                    <a:lnTo>
                      <a:pt x="829" y="574"/>
                    </a:lnTo>
                    <a:lnTo>
                      <a:pt x="834" y="598"/>
                    </a:lnTo>
                    <a:lnTo>
                      <a:pt x="839" y="622"/>
                    </a:lnTo>
                    <a:lnTo>
                      <a:pt x="846" y="644"/>
                    </a:lnTo>
                    <a:lnTo>
                      <a:pt x="854" y="668"/>
                    </a:lnTo>
                    <a:lnTo>
                      <a:pt x="864" y="691"/>
                    </a:lnTo>
                    <a:lnTo>
                      <a:pt x="875" y="713"/>
                    </a:lnTo>
                    <a:lnTo>
                      <a:pt x="887" y="735"/>
                    </a:lnTo>
                    <a:lnTo>
                      <a:pt x="1012" y="955"/>
                    </a:lnTo>
                    <a:lnTo>
                      <a:pt x="750" y="1104"/>
                    </a:lnTo>
                    <a:lnTo>
                      <a:pt x="463" y="602"/>
                    </a:lnTo>
                    <a:lnTo>
                      <a:pt x="521" y="618"/>
                    </a:lnTo>
                    <a:lnTo>
                      <a:pt x="521" y="618"/>
                    </a:lnTo>
                    <a:lnTo>
                      <a:pt x="537" y="622"/>
                    </a:lnTo>
                    <a:lnTo>
                      <a:pt x="552" y="623"/>
                    </a:lnTo>
                    <a:lnTo>
                      <a:pt x="552" y="623"/>
                    </a:lnTo>
                    <a:lnTo>
                      <a:pt x="561" y="623"/>
                    </a:lnTo>
                    <a:lnTo>
                      <a:pt x="572" y="622"/>
                    </a:lnTo>
                    <a:lnTo>
                      <a:pt x="581" y="619"/>
                    </a:lnTo>
                    <a:lnTo>
                      <a:pt x="590" y="616"/>
                    </a:lnTo>
                    <a:lnTo>
                      <a:pt x="599" y="613"/>
                    </a:lnTo>
                    <a:lnTo>
                      <a:pt x="608" y="609"/>
                    </a:lnTo>
                    <a:lnTo>
                      <a:pt x="616" y="604"/>
                    </a:lnTo>
                    <a:lnTo>
                      <a:pt x="624" y="599"/>
                    </a:lnTo>
                    <a:lnTo>
                      <a:pt x="632" y="592"/>
                    </a:lnTo>
                    <a:lnTo>
                      <a:pt x="639" y="586"/>
                    </a:lnTo>
                    <a:lnTo>
                      <a:pt x="645" y="579"/>
                    </a:lnTo>
                    <a:lnTo>
                      <a:pt x="651" y="571"/>
                    </a:lnTo>
                    <a:lnTo>
                      <a:pt x="657" y="563"/>
                    </a:lnTo>
                    <a:lnTo>
                      <a:pt x="661" y="554"/>
                    </a:lnTo>
                    <a:lnTo>
                      <a:pt x="665" y="545"/>
                    </a:lnTo>
                    <a:lnTo>
                      <a:pt x="668" y="535"/>
                    </a:lnTo>
                    <a:lnTo>
                      <a:pt x="668" y="535"/>
                    </a:lnTo>
                    <a:lnTo>
                      <a:pt x="670" y="522"/>
                    </a:lnTo>
                    <a:lnTo>
                      <a:pt x="672" y="511"/>
                    </a:lnTo>
                    <a:lnTo>
                      <a:pt x="672" y="498"/>
                    </a:lnTo>
                    <a:lnTo>
                      <a:pt x="672" y="487"/>
                    </a:lnTo>
                    <a:lnTo>
                      <a:pt x="669" y="476"/>
                    </a:lnTo>
                    <a:lnTo>
                      <a:pt x="666" y="464"/>
                    </a:lnTo>
                    <a:lnTo>
                      <a:pt x="661" y="454"/>
                    </a:lnTo>
                    <a:lnTo>
                      <a:pt x="657" y="444"/>
                    </a:lnTo>
                    <a:lnTo>
                      <a:pt x="650" y="434"/>
                    </a:lnTo>
                    <a:lnTo>
                      <a:pt x="643" y="425"/>
                    </a:lnTo>
                    <a:lnTo>
                      <a:pt x="635" y="417"/>
                    </a:lnTo>
                    <a:lnTo>
                      <a:pt x="626" y="409"/>
                    </a:lnTo>
                    <a:lnTo>
                      <a:pt x="617" y="402"/>
                    </a:lnTo>
                    <a:lnTo>
                      <a:pt x="607" y="396"/>
                    </a:lnTo>
                    <a:lnTo>
                      <a:pt x="596" y="391"/>
                    </a:lnTo>
                    <a:lnTo>
                      <a:pt x="584" y="387"/>
                    </a:lnTo>
                    <a:lnTo>
                      <a:pt x="245" y="294"/>
                    </a:lnTo>
                    <a:lnTo>
                      <a:pt x="245" y="294"/>
                    </a:lnTo>
                    <a:lnTo>
                      <a:pt x="230" y="292"/>
                    </a:lnTo>
                    <a:lnTo>
                      <a:pt x="230" y="292"/>
                    </a:lnTo>
                    <a:lnTo>
                      <a:pt x="221" y="291"/>
                    </a:lnTo>
                    <a:lnTo>
                      <a:pt x="221" y="291"/>
                    </a:lnTo>
                    <a:lnTo>
                      <a:pt x="211" y="290"/>
                    </a:lnTo>
                    <a:lnTo>
                      <a:pt x="200" y="291"/>
                    </a:lnTo>
                    <a:lnTo>
                      <a:pt x="191" y="292"/>
                    </a:lnTo>
                    <a:lnTo>
                      <a:pt x="180" y="294"/>
                    </a:lnTo>
                    <a:lnTo>
                      <a:pt x="170" y="298"/>
                    </a:lnTo>
                    <a:lnTo>
                      <a:pt x="161" y="302"/>
                    </a:lnTo>
                    <a:lnTo>
                      <a:pt x="152" y="307"/>
                    </a:lnTo>
                    <a:lnTo>
                      <a:pt x="144" y="313"/>
                    </a:lnTo>
                    <a:lnTo>
                      <a:pt x="136" y="318"/>
                    </a:lnTo>
                    <a:lnTo>
                      <a:pt x="128" y="325"/>
                    </a:lnTo>
                    <a:lnTo>
                      <a:pt x="121" y="333"/>
                    </a:lnTo>
                    <a:lnTo>
                      <a:pt x="116" y="341"/>
                    </a:lnTo>
                    <a:lnTo>
                      <a:pt x="110" y="350"/>
                    </a:lnTo>
                    <a:lnTo>
                      <a:pt x="104" y="359"/>
                    </a:lnTo>
                    <a:lnTo>
                      <a:pt x="101" y="36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5" y="717"/>
                    </a:lnTo>
                    <a:lnTo>
                      <a:pt x="5" y="717"/>
                    </a:lnTo>
                    <a:lnTo>
                      <a:pt x="2" y="729"/>
                    </a:lnTo>
                    <a:lnTo>
                      <a:pt x="1" y="741"/>
                    </a:lnTo>
                    <a:lnTo>
                      <a:pt x="0" y="753"/>
                    </a:lnTo>
                    <a:lnTo>
                      <a:pt x="1" y="764"/>
                    </a:lnTo>
                    <a:lnTo>
                      <a:pt x="3" y="776"/>
                    </a:lnTo>
                    <a:lnTo>
                      <a:pt x="7" y="787"/>
                    </a:lnTo>
                    <a:lnTo>
                      <a:pt x="11" y="797"/>
                    </a:lnTo>
                    <a:lnTo>
                      <a:pt x="16" y="809"/>
                    </a:lnTo>
                    <a:lnTo>
                      <a:pt x="23" y="818"/>
                    </a:lnTo>
                    <a:lnTo>
                      <a:pt x="29" y="827"/>
                    </a:lnTo>
                    <a:lnTo>
                      <a:pt x="37" y="836"/>
                    </a:lnTo>
                    <a:lnTo>
                      <a:pt x="47" y="843"/>
                    </a:lnTo>
                    <a:lnTo>
                      <a:pt x="56" y="849"/>
                    </a:lnTo>
                    <a:lnTo>
                      <a:pt x="66" y="856"/>
                    </a:lnTo>
                    <a:lnTo>
                      <a:pt x="77" y="861"/>
                    </a:lnTo>
                    <a:lnTo>
                      <a:pt x="88" y="864"/>
                    </a:lnTo>
                    <a:lnTo>
                      <a:pt x="88" y="864"/>
                    </a:lnTo>
                    <a:lnTo>
                      <a:pt x="104" y="867"/>
                    </a:lnTo>
                    <a:lnTo>
                      <a:pt x="120" y="869"/>
                    </a:lnTo>
                    <a:lnTo>
                      <a:pt x="120" y="869"/>
                    </a:lnTo>
                    <a:lnTo>
                      <a:pt x="130" y="869"/>
                    </a:lnTo>
                    <a:lnTo>
                      <a:pt x="141" y="867"/>
                    </a:lnTo>
                    <a:lnTo>
                      <a:pt x="150" y="865"/>
                    </a:lnTo>
                    <a:lnTo>
                      <a:pt x="159" y="862"/>
                    </a:lnTo>
                    <a:lnTo>
                      <a:pt x="168" y="858"/>
                    </a:lnTo>
                    <a:lnTo>
                      <a:pt x="177" y="855"/>
                    </a:lnTo>
                    <a:lnTo>
                      <a:pt x="185" y="849"/>
                    </a:lnTo>
                    <a:lnTo>
                      <a:pt x="193" y="845"/>
                    </a:lnTo>
                    <a:lnTo>
                      <a:pt x="201" y="838"/>
                    </a:lnTo>
                    <a:lnTo>
                      <a:pt x="208" y="831"/>
                    </a:lnTo>
                    <a:lnTo>
                      <a:pt x="213" y="824"/>
                    </a:lnTo>
                    <a:lnTo>
                      <a:pt x="220" y="817"/>
                    </a:lnTo>
                    <a:lnTo>
                      <a:pt x="225" y="809"/>
                    </a:lnTo>
                    <a:lnTo>
                      <a:pt x="229" y="800"/>
                    </a:lnTo>
                    <a:lnTo>
                      <a:pt x="234" y="790"/>
                    </a:lnTo>
                    <a:lnTo>
                      <a:pt x="236" y="780"/>
                    </a:lnTo>
                    <a:lnTo>
                      <a:pt x="253" y="720"/>
                    </a:lnTo>
                    <a:lnTo>
                      <a:pt x="540" y="1223"/>
                    </a:lnTo>
                    <a:lnTo>
                      <a:pt x="399" y="1301"/>
                    </a:lnTo>
                    <a:lnTo>
                      <a:pt x="320" y="1345"/>
                    </a:lnTo>
                    <a:lnTo>
                      <a:pt x="320" y="1345"/>
                    </a:lnTo>
                    <a:lnTo>
                      <a:pt x="299" y="1359"/>
                    </a:lnTo>
                    <a:lnTo>
                      <a:pt x="279" y="1373"/>
                    </a:lnTo>
                    <a:lnTo>
                      <a:pt x="259" y="1386"/>
                    </a:lnTo>
                    <a:lnTo>
                      <a:pt x="240" y="1402"/>
                    </a:lnTo>
                    <a:lnTo>
                      <a:pt x="222" y="1418"/>
                    </a:lnTo>
                    <a:lnTo>
                      <a:pt x="205" y="1435"/>
                    </a:lnTo>
                    <a:lnTo>
                      <a:pt x="189" y="1453"/>
                    </a:lnTo>
                    <a:lnTo>
                      <a:pt x="175" y="1471"/>
                    </a:lnTo>
                    <a:lnTo>
                      <a:pt x="160" y="1490"/>
                    </a:lnTo>
                    <a:lnTo>
                      <a:pt x="147" y="1511"/>
                    </a:lnTo>
                    <a:lnTo>
                      <a:pt x="135" y="1531"/>
                    </a:lnTo>
                    <a:lnTo>
                      <a:pt x="124" y="1553"/>
                    </a:lnTo>
                    <a:lnTo>
                      <a:pt x="113" y="1574"/>
                    </a:lnTo>
                    <a:lnTo>
                      <a:pt x="104" y="1597"/>
                    </a:lnTo>
                    <a:lnTo>
                      <a:pt x="95" y="1619"/>
                    </a:lnTo>
                    <a:lnTo>
                      <a:pt x="88" y="1643"/>
                    </a:lnTo>
                    <a:lnTo>
                      <a:pt x="88" y="1643"/>
                    </a:lnTo>
                    <a:lnTo>
                      <a:pt x="83" y="1667"/>
                    </a:lnTo>
                    <a:lnTo>
                      <a:pt x="78" y="1691"/>
                    </a:lnTo>
                    <a:lnTo>
                      <a:pt x="75" y="1716"/>
                    </a:lnTo>
                    <a:lnTo>
                      <a:pt x="73" y="1740"/>
                    </a:lnTo>
                    <a:lnTo>
                      <a:pt x="71" y="1763"/>
                    </a:lnTo>
                    <a:lnTo>
                      <a:pt x="71" y="1787"/>
                    </a:lnTo>
                    <a:lnTo>
                      <a:pt x="73" y="1811"/>
                    </a:lnTo>
                    <a:lnTo>
                      <a:pt x="75" y="1835"/>
                    </a:lnTo>
                    <a:lnTo>
                      <a:pt x="78" y="1858"/>
                    </a:lnTo>
                    <a:lnTo>
                      <a:pt x="83" y="1882"/>
                    </a:lnTo>
                    <a:lnTo>
                      <a:pt x="90" y="1906"/>
                    </a:lnTo>
                    <a:lnTo>
                      <a:pt x="96" y="1929"/>
                    </a:lnTo>
                    <a:lnTo>
                      <a:pt x="104" y="1951"/>
                    </a:lnTo>
                    <a:lnTo>
                      <a:pt x="113" y="1974"/>
                    </a:lnTo>
                    <a:lnTo>
                      <a:pt x="125" y="1995"/>
                    </a:lnTo>
                    <a:lnTo>
                      <a:pt x="136" y="2017"/>
                    </a:lnTo>
                    <a:lnTo>
                      <a:pt x="136" y="2017"/>
                    </a:lnTo>
                    <a:lnTo>
                      <a:pt x="154" y="2046"/>
                    </a:lnTo>
                    <a:lnTo>
                      <a:pt x="174" y="2074"/>
                    </a:lnTo>
                    <a:lnTo>
                      <a:pt x="195" y="2099"/>
                    </a:lnTo>
                    <a:lnTo>
                      <a:pt x="218" y="2123"/>
                    </a:lnTo>
                    <a:lnTo>
                      <a:pt x="242" y="2145"/>
                    </a:lnTo>
                    <a:lnTo>
                      <a:pt x="267" y="2165"/>
                    </a:lnTo>
                    <a:lnTo>
                      <a:pt x="293" y="2185"/>
                    </a:lnTo>
                    <a:lnTo>
                      <a:pt x="320" y="2200"/>
                    </a:lnTo>
                    <a:lnTo>
                      <a:pt x="348" y="2215"/>
                    </a:lnTo>
                    <a:lnTo>
                      <a:pt x="378" y="2229"/>
                    </a:lnTo>
                    <a:lnTo>
                      <a:pt x="408" y="2240"/>
                    </a:lnTo>
                    <a:lnTo>
                      <a:pt x="439" y="2249"/>
                    </a:lnTo>
                    <a:lnTo>
                      <a:pt x="470" y="2256"/>
                    </a:lnTo>
                    <a:lnTo>
                      <a:pt x="501" y="2262"/>
                    </a:lnTo>
                    <a:lnTo>
                      <a:pt x="533" y="2264"/>
                    </a:lnTo>
                    <a:lnTo>
                      <a:pt x="565" y="2265"/>
                    </a:lnTo>
                    <a:lnTo>
                      <a:pt x="565" y="2265"/>
                    </a:lnTo>
                    <a:lnTo>
                      <a:pt x="596" y="2264"/>
                    </a:lnTo>
                    <a:lnTo>
                      <a:pt x="627" y="2262"/>
                    </a:lnTo>
                    <a:lnTo>
                      <a:pt x="658" y="2256"/>
                    </a:lnTo>
                    <a:lnTo>
                      <a:pt x="689" y="2249"/>
                    </a:lnTo>
                    <a:lnTo>
                      <a:pt x="719" y="2240"/>
                    </a:lnTo>
                    <a:lnTo>
                      <a:pt x="750" y="2229"/>
                    </a:lnTo>
                    <a:lnTo>
                      <a:pt x="779" y="2216"/>
                    </a:lnTo>
                    <a:lnTo>
                      <a:pt x="809" y="2200"/>
                    </a:lnTo>
                    <a:lnTo>
                      <a:pt x="809" y="2200"/>
                    </a:lnTo>
                    <a:lnTo>
                      <a:pt x="830" y="2188"/>
                    </a:lnTo>
                    <a:lnTo>
                      <a:pt x="851" y="2173"/>
                    </a:lnTo>
                    <a:lnTo>
                      <a:pt x="871" y="2159"/>
                    </a:lnTo>
                    <a:lnTo>
                      <a:pt x="889" y="2143"/>
                    </a:lnTo>
                    <a:lnTo>
                      <a:pt x="907" y="2127"/>
                    </a:lnTo>
                    <a:lnTo>
                      <a:pt x="924" y="2109"/>
                    </a:lnTo>
                    <a:lnTo>
                      <a:pt x="940" y="2091"/>
                    </a:lnTo>
                    <a:lnTo>
                      <a:pt x="955" y="2072"/>
                    </a:lnTo>
                    <a:lnTo>
                      <a:pt x="970" y="2053"/>
                    </a:lnTo>
                    <a:lnTo>
                      <a:pt x="982" y="2033"/>
                    </a:lnTo>
                    <a:lnTo>
                      <a:pt x="995" y="2012"/>
                    </a:lnTo>
                    <a:lnTo>
                      <a:pt x="1006" y="1991"/>
                    </a:lnTo>
                    <a:lnTo>
                      <a:pt x="1015" y="1969"/>
                    </a:lnTo>
                    <a:lnTo>
                      <a:pt x="1024" y="1948"/>
                    </a:lnTo>
                    <a:lnTo>
                      <a:pt x="1032" y="1925"/>
                    </a:lnTo>
                    <a:lnTo>
                      <a:pt x="1039" y="1903"/>
                    </a:lnTo>
                    <a:lnTo>
                      <a:pt x="1045" y="1880"/>
                    </a:lnTo>
                    <a:lnTo>
                      <a:pt x="1049" y="1857"/>
                    </a:lnTo>
                    <a:lnTo>
                      <a:pt x="1053" y="1834"/>
                    </a:lnTo>
                    <a:lnTo>
                      <a:pt x="1056" y="1810"/>
                    </a:lnTo>
                    <a:lnTo>
                      <a:pt x="1057" y="1786"/>
                    </a:lnTo>
                    <a:lnTo>
                      <a:pt x="1057" y="1762"/>
                    </a:lnTo>
                    <a:lnTo>
                      <a:pt x="1056" y="1738"/>
                    </a:lnTo>
                    <a:lnTo>
                      <a:pt x="1054" y="1715"/>
                    </a:lnTo>
                    <a:lnTo>
                      <a:pt x="1050" y="1691"/>
                    </a:lnTo>
                    <a:lnTo>
                      <a:pt x="1046" y="1667"/>
                    </a:lnTo>
                    <a:lnTo>
                      <a:pt x="1040" y="1644"/>
                    </a:lnTo>
                    <a:lnTo>
                      <a:pt x="1032" y="1621"/>
                    </a:lnTo>
                    <a:lnTo>
                      <a:pt x="1024" y="1597"/>
                    </a:lnTo>
                    <a:lnTo>
                      <a:pt x="1015" y="1574"/>
                    </a:lnTo>
                    <a:lnTo>
                      <a:pt x="1004" y="1552"/>
                    </a:lnTo>
                    <a:lnTo>
                      <a:pt x="993" y="1530"/>
                    </a:lnTo>
                    <a:lnTo>
                      <a:pt x="869" y="1313"/>
                    </a:lnTo>
                    <a:lnTo>
                      <a:pt x="1131" y="1163"/>
                    </a:lnTo>
                    <a:lnTo>
                      <a:pt x="1439" y="1702"/>
                    </a:lnTo>
                    <a:lnTo>
                      <a:pt x="1380" y="1686"/>
                    </a:lnTo>
                    <a:lnTo>
                      <a:pt x="1380" y="1686"/>
                    </a:lnTo>
                    <a:lnTo>
                      <a:pt x="1368" y="1683"/>
                    </a:lnTo>
                    <a:lnTo>
                      <a:pt x="1357" y="1682"/>
                    </a:lnTo>
                    <a:lnTo>
                      <a:pt x="1344" y="1682"/>
                    </a:lnTo>
                    <a:lnTo>
                      <a:pt x="1333" y="1683"/>
                    </a:lnTo>
                    <a:lnTo>
                      <a:pt x="1321" y="1685"/>
                    </a:lnTo>
                    <a:lnTo>
                      <a:pt x="1310" y="1689"/>
                    </a:lnTo>
                    <a:lnTo>
                      <a:pt x="1299" y="1692"/>
                    </a:lnTo>
                    <a:lnTo>
                      <a:pt x="1289" y="1698"/>
                    </a:lnTo>
                    <a:lnTo>
                      <a:pt x="1280" y="1703"/>
                    </a:lnTo>
                    <a:lnTo>
                      <a:pt x="1270" y="1711"/>
                    </a:lnTo>
                    <a:lnTo>
                      <a:pt x="1261" y="1719"/>
                    </a:lnTo>
                    <a:lnTo>
                      <a:pt x="1253" y="1727"/>
                    </a:lnTo>
                    <a:lnTo>
                      <a:pt x="1247" y="1737"/>
                    </a:lnTo>
                    <a:lnTo>
                      <a:pt x="1241" y="1747"/>
                    </a:lnTo>
                    <a:lnTo>
                      <a:pt x="1236" y="1759"/>
                    </a:lnTo>
                    <a:lnTo>
                      <a:pt x="1233" y="1770"/>
                    </a:lnTo>
                    <a:lnTo>
                      <a:pt x="1233" y="1770"/>
                    </a:lnTo>
                    <a:lnTo>
                      <a:pt x="1230" y="1783"/>
                    </a:lnTo>
                    <a:lnTo>
                      <a:pt x="1228" y="1794"/>
                    </a:lnTo>
                    <a:lnTo>
                      <a:pt x="1228" y="1806"/>
                    </a:lnTo>
                    <a:lnTo>
                      <a:pt x="1230" y="1818"/>
                    </a:lnTo>
                    <a:lnTo>
                      <a:pt x="1232" y="1829"/>
                    </a:lnTo>
                    <a:lnTo>
                      <a:pt x="1234" y="1840"/>
                    </a:lnTo>
                    <a:lnTo>
                      <a:pt x="1239" y="1851"/>
                    </a:lnTo>
                    <a:lnTo>
                      <a:pt x="1244" y="1862"/>
                    </a:lnTo>
                    <a:lnTo>
                      <a:pt x="1250" y="1871"/>
                    </a:lnTo>
                    <a:lnTo>
                      <a:pt x="1257" y="1880"/>
                    </a:lnTo>
                    <a:lnTo>
                      <a:pt x="1265" y="1889"/>
                    </a:lnTo>
                    <a:lnTo>
                      <a:pt x="1274" y="1896"/>
                    </a:lnTo>
                    <a:lnTo>
                      <a:pt x="1284" y="1903"/>
                    </a:lnTo>
                    <a:lnTo>
                      <a:pt x="1294" y="1908"/>
                    </a:lnTo>
                    <a:lnTo>
                      <a:pt x="1304" y="1914"/>
                    </a:lnTo>
                    <a:lnTo>
                      <a:pt x="1317" y="1917"/>
                    </a:lnTo>
                    <a:lnTo>
                      <a:pt x="1655" y="2010"/>
                    </a:lnTo>
                    <a:lnTo>
                      <a:pt x="1655" y="2010"/>
                    </a:lnTo>
                    <a:lnTo>
                      <a:pt x="1666" y="2012"/>
                    </a:lnTo>
                    <a:lnTo>
                      <a:pt x="1677" y="2014"/>
                    </a:lnTo>
                    <a:lnTo>
                      <a:pt x="1677" y="2014"/>
                    </a:lnTo>
                    <a:lnTo>
                      <a:pt x="1681" y="2014"/>
                    </a:lnTo>
                    <a:lnTo>
                      <a:pt x="1681" y="2014"/>
                    </a:lnTo>
                    <a:lnTo>
                      <a:pt x="1687" y="2015"/>
                    </a:lnTo>
                    <a:lnTo>
                      <a:pt x="1687" y="2015"/>
                    </a:lnTo>
                    <a:lnTo>
                      <a:pt x="1697" y="2014"/>
                    </a:lnTo>
                    <a:lnTo>
                      <a:pt x="1697" y="2014"/>
                    </a:lnTo>
                    <a:lnTo>
                      <a:pt x="1704" y="2012"/>
                    </a:lnTo>
                    <a:lnTo>
                      <a:pt x="1704" y="2012"/>
                    </a:lnTo>
                    <a:lnTo>
                      <a:pt x="1713" y="2011"/>
                    </a:lnTo>
                    <a:lnTo>
                      <a:pt x="1722" y="2009"/>
                    </a:lnTo>
                    <a:lnTo>
                      <a:pt x="1722" y="2009"/>
                    </a:lnTo>
                    <a:lnTo>
                      <a:pt x="1725" y="2008"/>
                    </a:lnTo>
                    <a:lnTo>
                      <a:pt x="1725" y="2008"/>
                    </a:lnTo>
                    <a:lnTo>
                      <a:pt x="1736" y="2005"/>
                    </a:lnTo>
                    <a:lnTo>
                      <a:pt x="1746" y="1999"/>
                    </a:lnTo>
                    <a:lnTo>
                      <a:pt x="1746" y="1999"/>
                    </a:lnTo>
                    <a:lnTo>
                      <a:pt x="1747" y="1999"/>
                    </a:lnTo>
                    <a:lnTo>
                      <a:pt x="1747" y="1999"/>
                    </a:lnTo>
                    <a:lnTo>
                      <a:pt x="1750" y="1995"/>
                    </a:lnTo>
                    <a:lnTo>
                      <a:pt x="1750" y="1995"/>
                    </a:lnTo>
                    <a:lnTo>
                      <a:pt x="1764" y="1986"/>
                    </a:lnTo>
                    <a:lnTo>
                      <a:pt x="1764" y="1986"/>
                    </a:lnTo>
                    <a:lnTo>
                      <a:pt x="1770" y="1982"/>
                    </a:lnTo>
                    <a:lnTo>
                      <a:pt x="1770" y="1982"/>
                    </a:lnTo>
                    <a:lnTo>
                      <a:pt x="1780" y="1971"/>
                    </a:lnTo>
                    <a:lnTo>
                      <a:pt x="1780" y="1971"/>
                    </a:lnTo>
                    <a:lnTo>
                      <a:pt x="1784" y="1965"/>
                    </a:lnTo>
                    <a:lnTo>
                      <a:pt x="1784" y="1965"/>
                    </a:lnTo>
                    <a:lnTo>
                      <a:pt x="1792" y="1951"/>
                    </a:lnTo>
                    <a:lnTo>
                      <a:pt x="1792" y="1951"/>
                    </a:lnTo>
                    <a:close/>
                    <a:moveTo>
                      <a:pt x="690" y="1992"/>
                    </a:moveTo>
                    <a:lnTo>
                      <a:pt x="690" y="1992"/>
                    </a:lnTo>
                    <a:lnTo>
                      <a:pt x="666" y="2003"/>
                    </a:lnTo>
                    <a:lnTo>
                      <a:pt x="642" y="2012"/>
                    </a:lnTo>
                    <a:lnTo>
                      <a:pt x="618" y="2019"/>
                    </a:lnTo>
                    <a:lnTo>
                      <a:pt x="594" y="2024"/>
                    </a:lnTo>
                    <a:lnTo>
                      <a:pt x="569" y="2025"/>
                    </a:lnTo>
                    <a:lnTo>
                      <a:pt x="546" y="2025"/>
                    </a:lnTo>
                    <a:lnTo>
                      <a:pt x="521" y="2022"/>
                    </a:lnTo>
                    <a:lnTo>
                      <a:pt x="498" y="2016"/>
                    </a:lnTo>
                    <a:lnTo>
                      <a:pt x="474" y="2009"/>
                    </a:lnTo>
                    <a:lnTo>
                      <a:pt x="453" y="1999"/>
                    </a:lnTo>
                    <a:lnTo>
                      <a:pt x="431" y="1988"/>
                    </a:lnTo>
                    <a:lnTo>
                      <a:pt x="411" y="1974"/>
                    </a:lnTo>
                    <a:lnTo>
                      <a:pt x="391" y="1958"/>
                    </a:lnTo>
                    <a:lnTo>
                      <a:pt x="374" y="1940"/>
                    </a:lnTo>
                    <a:lnTo>
                      <a:pt x="358" y="1920"/>
                    </a:lnTo>
                    <a:lnTo>
                      <a:pt x="345" y="1898"/>
                    </a:lnTo>
                    <a:lnTo>
                      <a:pt x="345" y="1898"/>
                    </a:lnTo>
                    <a:lnTo>
                      <a:pt x="333" y="1875"/>
                    </a:lnTo>
                    <a:lnTo>
                      <a:pt x="324" y="1853"/>
                    </a:lnTo>
                    <a:lnTo>
                      <a:pt x="318" y="1829"/>
                    </a:lnTo>
                    <a:lnTo>
                      <a:pt x="313" y="1805"/>
                    </a:lnTo>
                    <a:lnTo>
                      <a:pt x="312" y="1780"/>
                    </a:lnTo>
                    <a:lnTo>
                      <a:pt x="312" y="1755"/>
                    </a:lnTo>
                    <a:lnTo>
                      <a:pt x="315" y="1732"/>
                    </a:lnTo>
                    <a:lnTo>
                      <a:pt x="321" y="1707"/>
                    </a:lnTo>
                    <a:lnTo>
                      <a:pt x="321" y="1707"/>
                    </a:lnTo>
                    <a:lnTo>
                      <a:pt x="328" y="1683"/>
                    </a:lnTo>
                    <a:lnTo>
                      <a:pt x="338" y="1660"/>
                    </a:lnTo>
                    <a:lnTo>
                      <a:pt x="351" y="1639"/>
                    </a:lnTo>
                    <a:lnTo>
                      <a:pt x="364" y="1618"/>
                    </a:lnTo>
                    <a:lnTo>
                      <a:pt x="380" y="1600"/>
                    </a:lnTo>
                    <a:lnTo>
                      <a:pt x="398" y="1583"/>
                    </a:lnTo>
                    <a:lnTo>
                      <a:pt x="417" y="1567"/>
                    </a:lnTo>
                    <a:lnTo>
                      <a:pt x="439" y="1555"/>
                    </a:lnTo>
                    <a:lnTo>
                      <a:pt x="516" y="1511"/>
                    </a:lnTo>
                    <a:lnTo>
                      <a:pt x="605" y="1463"/>
                    </a:lnTo>
                    <a:lnTo>
                      <a:pt x="659" y="1431"/>
                    </a:lnTo>
                    <a:lnTo>
                      <a:pt x="784" y="1649"/>
                    </a:lnTo>
                    <a:lnTo>
                      <a:pt x="784" y="1649"/>
                    </a:lnTo>
                    <a:lnTo>
                      <a:pt x="795" y="1672"/>
                    </a:lnTo>
                    <a:lnTo>
                      <a:pt x="804" y="1695"/>
                    </a:lnTo>
                    <a:lnTo>
                      <a:pt x="811" y="1719"/>
                    </a:lnTo>
                    <a:lnTo>
                      <a:pt x="814" y="1743"/>
                    </a:lnTo>
                    <a:lnTo>
                      <a:pt x="817" y="1768"/>
                    </a:lnTo>
                    <a:lnTo>
                      <a:pt x="816" y="1792"/>
                    </a:lnTo>
                    <a:lnTo>
                      <a:pt x="813" y="1817"/>
                    </a:lnTo>
                    <a:lnTo>
                      <a:pt x="808" y="1840"/>
                    </a:lnTo>
                    <a:lnTo>
                      <a:pt x="800" y="1863"/>
                    </a:lnTo>
                    <a:lnTo>
                      <a:pt x="791" y="1884"/>
                    </a:lnTo>
                    <a:lnTo>
                      <a:pt x="778" y="1906"/>
                    </a:lnTo>
                    <a:lnTo>
                      <a:pt x="765" y="1926"/>
                    </a:lnTo>
                    <a:lnTo>
                      <a:pt x="749" y="1946"/>
                    </a:lnTo>
                    <a:lnTo>
                      <a:pt x="731" y="1963"/>
                    </a:lnTo>
                    <a:lnTo>
                      <a:pt x="711" y="1978"/>
                    </a:lnTo>
                    <a:lnTo>
                      <a:pt x="690" y="1992"/>
                    </a:lnTo>
                    <a:lnTo>
                      <a:pt x="690" y="1992"/>
                    </a:lnTo>
                    <a:close/>
                    <a:moveTo>
                      <a:pt x="1096" y="617"/>
                    </a:moveTo>
                    <a:lnTo>
                      <a:pt x="1096" y="617"/>
                    </a:lnTo>
                    <a:lnTo>
                      <a:pt x="1084" y="593"/>
                    </a:lnTo>
                    <a:lnTo>
                      <a:pt x="1075" y="570"/>
                    </a:lnTo>
                    <a:lnTo>
                      <a:pt x="1069" y="546"/>
                    </a:lnTo>
                    <a:lnTo>
                      <a:pt x="1064" y="522"/>
                    </a:lnTo>
                    <a:lnTo>
                      <a:pt x="1063" y="497"/>
                    </a:lnTo>
                    <a:lnTo>
                      <a:pt x="1063" y="473"/>
                    </a:lnTo>
                    <a:lnTo>
                      <a:pt x="1066" y="448"/>
                    </a:lnTo>
                    <a:lnTo>
                      <a:pt x="1072" y="426"/>
                    </a:lnTo>
                    <a:lnTo>
                      <a:pt x="1079" y="402"/>
                    </a:lnTo>
                    <a:lnTo>
                      <a:pt x="1089" y="381"/>
                    </a:lnTo>
                    <a:lnTo>
                      <a:pt x="1100" y="359"/>
                    </a:lnTo>
                    <a:lnTo>
                      <a:pt x="1114" y="339"/>
                    </a:lnTo>
                    <a:lnTo>
                      <a:pt x="1130" y="319"/>
                    </a:lnTo>
                    <a:lnTo>
                      <a:pt x="1148" y="302"/>
                    </a:lnTo>
                    <a:lnTo>
                      <a:pt x="1168" y="287"/>
                    </a:lnTo>
                    <a:lnTo>
                      <a:pt x="1190" y="273"/>
                    </a:lnTo>
                    <a:lnTo>
                      <a:pt x="1190" y="273"/>
                    </a:lnTo>
                    <a:lnTo>
                      <a:pt x="1205" y="265"/>
                    </a:lnTo>
                    <a:lnTo>
                      <a:pt x="1219" y="258"/>
                    </a:lnTo>
                    <a:lnTo>
                      <a:pt x="1235" y="253"/>
                    </a:lnTo>
                    <a:lnTo>
                      <a:pt x="1251" y="248"/>
                    </a:lnTo>
                    <a:lnTo>
                      <a:pt x="1267" y="245"/>
                    </a:lnTo>
                    <a:lnTo>
                      <a:pt x="1283" y="241"/>
                    </a:lnTo>
                    <a:lnTo>
                      <a:pt x="1299" y="240"/>
                    </a:lnTo>
                    <a:lnTo>
                      <a:pt x="1315" y="240"/>
                    </a:lnTo>
                    <a:lnTo>
                      <a:pt x="1315" y="240"/>
                    </a:lnTo>
                    <a:lnTo>
                      <a:pt x="1331" y="240"/>
                    </a:lnTo>
                    <a:lnTo>
                      <a:pt x="1348" y="242"/>
                    </a:lnTo>
                    <a:lnTo>
                      <a:pt x="1363" y="245"/>
                    </a:lnTo>
                    <a:lnTo>
                      <a:pt x="1379" y="248"/>
                    </a:lnTo>
                    <a:lnTo>
                      <a:pt x="1395" y="253"/>
                    </a:lnTo>
                    <a:lnTo>
                      <a:pt x="1410" y="258"/>
                    </a:lnTo>
                    <a:lnTo>
                      <a:pt x="1425" y="265"/>
                    </a:lnTo>
                    <a:lnTo>
                      <a:pt x="1439" y="273"/>
                    </a:lnTo>
                    <a:lnTo>
                      <a:pt x="1454" y="281"/>
                    </a:lnTo>
                    <a:lnTo>
                      <a:pt x="1468" y="291"/>
                    </a:lnTo>
                    <a:lnTo>
                      <a:pt x="1480" y="301"/>
                    </a:lnTo>
                    <a:lnTo>
                      <a:pt x="1493" y="313"/>
                    </a:lnTo>
                    <a:lnTo>
                      <a:pt x="1504" y="325"/>
                    </a:lnTo>
                    <a:lnTo>
                      <a:pt x="1515" y="337"/>
                    </a:lnTo>
                    <a:lnTo>
                      <a:pt x="1525" y="352"/>
                    </a:lnTo>
                    <a:lnTo>
                      <a:pt x="1534" y="367"/>
                    </a:lnTo>
                    <a:lnTo>
                      <a:pt x="1534" y="367"/>
                    </a:lnTo>
                    <a:lnTo>
                      <a:pt x="1545" y="390"/>
                    </a:lnTo>
                    <a:lnTo>
                      <a:pt x="1554" y="412"/>
                    </a:lnTo>
                    <a:lnTo>
                      <a:pt x="1561" y="436"/>
                    </a:lnTo>
                    <a:lnTo>
                      <a:pt x="1565" y="460"/>
                    </a:lnTo>
                    <a:lnTo>
                      <a:pt x="1568" y="485"/>
                    </a:lnTo>
                    <a:lnTo>
                      <a:pt x="1567" y="510"/>
                    </a:lnTo>
                    <a:lnTo>
                      <a:pt x="1564" y="533"/>
                    </a:lnTo>
                    <a:lnTo>
                      <a:pt x="1559" y="558"/>
                    </a:lnTo>
                    <a:lnTo>
                      <a:pt x="1559" y="558"/>
                    </a:lnTo>
                    <a:lnTo>
                      <a:pt x="1551" y="582"/>
                    </a:lnTo>
                    <a:lnTo>
                      <a:pt x="1540" y="605"/>
                    </a:lnTo>
                    <a:lnTo>
                      <a:pt x="1528" y="626"/>
                    </a:lnTo>
                    <a:lnTo>
                      <a:pt x="1514" y="647"/>
                    </a:lnTo>
                    <a:lnTo>
                      <a:pt x="1498" y="665"/>
                    </a:lnTo>
                    <a:lnTo>
                      <a:pt x="1480" y="682"/>
                    </a:lnTo>
                    <a:lnTo>
                      <a:pt x="1461" y="698"/>
                    </a:lnTo>
                    <a:lnTo>
                      <a:pt x="1439" y="711"/>
                    </a:lnTo>
                    <a:lnTo>
                      <a:pt x="1221" y="836"/>
                    </a:lnTo>
                    <a:lnTo>
                      <a:pt x="1096" y="61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30" name="Group 5"/>
              <p:cNvGrpSpPr>
                <a:grpSpLocks noChangeAspect="1"/>
              </p:cNvGrpSpPr>
              <p:nvPr/>
            </p:nvGrpSpPr>
            <p:grpSpPr bwMode="auto">
              <a:xfrm flipH="1">
                <a:off x="7155821" y="3346105"/>
                <a:ext cx="252197" cy="386147"/>
                <a:chOff x="972" y="1591"/>
                <a:chExt cx="1060" cy="1623"/>
              </a:xfrm>
              <a:solidFill>
                <a:srgbClr val="00B0F0"/>
              </a:solidFill>
            </p:grpSpPr>
            <p:sp>
              <p:nvSpPr>
                <p:cNvPr id="69" name="Freeform 6"/>
                <p:cNvSpPr>
                  <a:spLocks/>
                </p:cNvSpPr>
                <p:nvPr/>
              </p:nvSpPr>
              <p:spPr bwMode="auto">
                <a:xfrm>
                  <a:off x="138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9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12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12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9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70 w 240"/>
                    <a:gd name="T43" fmla="*/ 228 h 240"/>
                    <a:gd name="T44" fmla="*/ 190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40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40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90 w 240"/>
                    <a:gd name="T67" fmla="*/ 21 h 240"/>
                    <a:gd name="T68" fmla="*/ 170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9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12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12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9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70" y="228"/>
                      </a:lnTo>
                      <a:lnTo>
                        <a:pt x="190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40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40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90" y="21"/>
                      </a:lnTo>
                      <a:lnTo>
                        <a:pt x="170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0" name="Freeform 7"/>
                <p:cNvSpPr>
                  <a:spLocks/>
                </p:cNvSpPr>
                <p:nvPr/>
              </p:nvSpPr>
              <p:spPr bwMode="auto">
                <a:xfrm>
                  <a:off x="1059" y="2531"/>
                  <a:ext cx="894" cy="401"/>
                </a:xfrm>
                <a:custGeom>
                  <a:avLst/>
                  <a:gdLst>
                    <a:gd name="T0" fmla="*/ 12 w 894"/>
                    <a:gd name="T1" fmla="*/ 170 h 401"/>
                    <a:gd name="T2" fmla="*/ 0 w 894"/>
                    <a:gd name="T3" fmla="*/ 194 h 401"/>
                    <a:gd name="T4" fmla="*/ 0 w 894"/>
                    <a:gd name="T5" fmla="*/ 360 h 401"/>
                    <a:gd name="T6" fmla="*/ 12 w 894"/>
                    <a:gd name="T7" fmla="*/ 389 h 401"/>
                    <a:gd name="T8" fmla="*/ 37 w 894"/>
                    <a:gd name="T9" fmla="*/ 397 h 401"/>
                    <a:gd name="T10" fmla="*/ 54 w 894"/>
                    <a:gd name="T11" fmla="*/ 397 h 401"/>
                    <a:gd name="T12" fmla="*/ 70 w 894"/>
                    <a:gd name="T13" fmla="*/ 377 h 401"/>
                    <a:gd name="T14" fmla="*/ 74 w 894"/>
                    <a:gd name="T15" fmla="*/ 360 h 401"/>
                    <a:gd name="T16" fmla="*/ 410 w 894"/>
                    <a:gd name="T17" fmla="*/ 232 h 401"/>
                    <a:gd name="T18" fmla="*/ 410 w 894"/>
                    <a:gd name="T19" fmla="*/ 364 h 401"/>
                    <a:gd name="T20" fmla="*/ 418 w 894"/>
                    <a:gd name="T21" fmla="*/ 393 h 401"/>
                    <a:gd name="T22" fmla="*/ 447 w 894"/>
                    <a:gd name="T23" fmla="*/ 401 h 401"/>
                    <a:gd name="T24" fmla="*/ 460 w 894"/>
                    <a:gd name="T25" fmla="*/ 401 h 401"/>
                    <a:gd name="T26" fmla="*/ 480 w 894"/>
                    <a:gd name="T27" fmla="*/ 381 h 401"/>
                    <a:gd name="T28" fmla="*/ 484 w 894"/>
                    <a:gd name="T29" fmla="*/ 232 h 401"/>
                    <a:gd name="T30" fmla="*/ 816 w 894"/>
                    <a:gd name="T31" fmla="*/ 364 h 401"/>
                    <a:gd name="T32" fmla="*/ 820 w 894"/>
                    <a:gd name="T33" fmla="*/ 381 h 401"/>
                    <a:gd name="T34" fmla="*/ 841 w 894"/>
                    <a:gd name="T35" fmla="*/ 401 h 401"/>
                    <a:gd name="T36" fmla="*/ 857 w 894"/>
                    <a:gd name="T37" fmla="*/ 401 h 401"/>
                    <a:gd name="T38" fmla="*/ 882 w 894"/>
                    <a:gd name="T39" fmla="*/ 393 h 401"/>
                    <a:gd name="T40" fmla="*/ 894 w 894"/>
                    <a:gd name="T41" fmla="*/ 364 h 401"/>
                    <a:gd name="T42" fmla="*/ 894 w 894"/>
                    <a:gd name="T43" fmla="*/ 194 h 401"/>
                    <a:gd name="T44" fmla="*/ 882 w 894"/>
                    <a:gd name="T45" fmla="*/ 170 h 401"/>
                    <a:gd name="T46" fmla="*/ 869 w 894"/>
                    <a:gd name="T47" fmla="*/ 161 h 401"/>
                    <a:gd name="T48" fmla="*/ 484 w 894"/>
                    <a:gd name="T49" fmla="*/ 157 h 401"/>
                    <a:gd name="T50" fmla="*/ 484 w 894"/>
                    <a:gd name="T51" fmla="*/ 37 h 401"/>
                    <a:gd name="T52" fmla="*/ 472 w 894"/>
                    <a:gd name="T53" fmla="*/ 8 h 401"/>
                    <a:gd name="T54" fmla="*/ 447 w 894"/>
                    <a:gd name="T55" fmla="*/ 0 h 401"/>
                    <a:gd name="T56" fmla="*/ 431 w 894"/>
                    <a:gd name="T57" fmla="*/ 0 h 401"/>
                    <a:gd name="T58" fmla="*/ 410 w 894"/>
                    <a:gd name="T59" fmla="*/ 21 h 401"/>
                    <a:gd name="T60" fmla="*/ 410 w 894"/>
                    <a:gd name="T61" fmla="*/ 157 h 401"/>
                    <a:gd name="T62" fmla="*/ 37 w 894"/>
                    <a:gd name="T63" fmla="*/ 157 h 401"/>
                    <a:gd name="T64" fmla="*/ 12 w 894"/>
                    <a:gd name="T65" fmla="*/ 170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94" h="401">
                      <a:moveTo>
                        <a:pt x="12" y="170"/>
                      </a:moveTo>
                      <a:lnTo>
                        <a:pt x="12" y="170"/>
                      </a:lnTo>
                      <a:lnTo>
                        <a:pt x="4" y="182"/>
                      </a:lnTo>
                      <a:lnTo>
                        <a:pt x="0" y="194"/>
                      </a:lnTo>
                      <a:lnTo>
                        <a:pt x="0" y="360"/>
                      </a:lnTo>
                      <a:lnTo>
                        <a:pt x="0" y="360"/>
                      </a:lnTo>
                      <a:lnTo>
                        <a:pt x="4" y="377"/>
                      </a:lnTo>
                      <a:lnTo>
                        <a:pt x="12" y="389"/>
                      </a:lnTo>
                      <a:lnTo>
                        <a:pt x="21" y="397"/>
                      </a:lnTo>
                      <a:lnTo>
                        <a:pt x="37" y="397"/>
                      </a:lnTo>
                      <a:lnTo>
                        <a:pt x="37" y="397"/>
                      </a:lnTo>
                      <a:lnTo>
                        <a:pt x="54" y="397"/>
                      </a:lnTo>
                      <a:lnTo>
                        <a:pt x="62" y="389"/>
                      </a:lnTo>
                      <a:lnTo>
                        <a:pt x="70" y="377"/>
                      </a:lnTo>
                      <a:lnTo>
                        <a:pt x="74" y="360"/>
                      </a:lnTo>
                      <a:lnTo>
                        <a:pt x="74" y="360"/>
                      </a:lnTo>
                      <a:lnTo>
                        <a:pt x="74" y="232"/>
                      </a:lnTo>
                      <a:lnTo>
                        <a:pt x="410" y="232"/>
                      </a:lnTo>
                      <a:lnTo>
                        <a:pt x="410" y="364"/>
                      </a:lnTo>
                      <a:lnTo>
                        <a:pt x="410" y="364"/>
                      </a:lnTo>
                      <a:lnTo>
                        <a:pt x="410" y="381"/>
                      </a:lnTo>
                      <a:lnTo>
                        <a:pt x="418" y="393"/>
                      </a:lnTo>
                      <a:lnTo>
                        <a:pt x="431" y="401"/>
                      </a:lnTo>
                      <a:lnTo>
                        <a:pt x="447" y="401"/>
                      </a:lnTo>
                      <a:lnTo>
                        <a:pt x="447" y="401"/>
                      </a:lnTo>
                      <a:lnTo>
                        <a:pt x="460" y="401"/>
                      </a:lnTo>
                      <a:lnTo>
                        <a:pt x="472" y="393"/>
                      </a:lnTo>
                      <a:lnTo>
                        <a:pt x="480" y="381"/>
                      </a:lnTo>
                      <a:lnTo>
                        <a:pt x="484" y="364"/>
                      </a:lnTo>
                      <a:lnTo>
                        <a:pt x="484" y="232"/>
                      </a:lnTo>
                      <a:lnTo>
                        <a:pt x="816" y="232"/>
                      </a:lnTo>
                      <a:lnTo>
                        <a:pt x="816" y="364"/>
                      </a:lnTo>
                      <a:lnTo>
                        <a:pt x="816" y="364"/>
                      </a:lnTo>
                      <a:lnTo>
                        <a:pt x="820" y="381"/>
                      </a:lnTo>
                      <a:lnTo>
                        <a:pt x="828" y="393"/>
                      </a:lnTo>
                      <a:lnTo>
                        <a:pt x="841" y="401"/>
                      </a:lnTo>
                      <a:lnTo>
                        <a:pt x="857" y="401"/>
                      </a:lnTo>
                      <a:lnTo>
                        <a:pt x="857" y="401"/>
                      </a:lnTo>
                      <a:lnTo>
                        <a:pt x="869" y="401"/>
                      </a:lnTo>
                      <a:lnTo>
                        <a:pt x="882" y="393"/>
                      </a:lnTo>
                      <a:lnTo>
                        <a:pt x="890" y="381"/>
                      </a:lnTo>
                      <a:lnTo>
                        <a:pt x="894" y="364"/>
                      </a:lnTo>
                      <a:lnTo>
                        <a:pt x="894" y="194"/>
                      </a:lnTo>
                      <a:lnTo>
                        <a:pt x="894" y="194"/>
                      </a:lnTo>
                      <a:lnTo>
                        <a:pt x="890" y="182"/>
                      </a:lnTo>
                      <a:lnTo>
                        <a:pt x="882" y="170"/>
                      </a:lnTo>
                      <a:lnTo>
                        <a:pt x="882" y="170"/>
                      </a:lnTo>
                      <a:lnTo>
                        <a:pt x="869" y="161"/>
                      </a:lnTo>
                      <a:lnTo>
                        <a:pt x="857" y="157"/>
                      </a:lnTo>
                      <a:lnTo>
                        <a:pt x="484" y="157"/>
                      </a:lnTo>
                      <a:lnTo>
                        <a:pt x="484" y="37"/>
                      </a:lnTo>
                      <a:lnTo>
                        <a:pt x="484" y="37"/>
                      </a:lnTo>
                      <a:lnTo>
                        <a:pt x="480" y="21"/>
                      </a:lnTo>
                      <a:lnTo>
                        <a:pt x="472" y="8"/>
                      </a:lnTo>
                      <a:lnTo>
                        <a:pt x="460" y="0"/>
                      </a:lnTo>
                      <a:lnTo>
                        <a:pt x="447" y="0"/>
                      </a:lnTo>
                      <a:lnTo>
                        <a:pt x="447" y="0"/>
                      </a:lnTo>
                      <a:lnTo>
                        <a:pt x="431" y="0"/>
                      </a:lnTo>
                      <a:lnTo>
                        <a:pt x="418" y="8"/>
                      </a:lnTo>
                      <a:lnTo>
                        <a:pt x="410" y="21"/>
                      </a:lnTo>
                      <a:lnTo>
                        <a:pt x="410" y="37"/>
                      </a:lnTo>
                      <a:lnTo>
                        <a:pt x="410" y="157"/>
                      </a:lnTo>
                      <a:lnTo>
                        <a:pt x="37" y="157"/>
                      </a:lnTo>
                      <a:lnTo>
                        <a:pt x="37" y="157"/>
                      </a:lnTo>
                      <a:lnTo>
                        <a:pt x="25" y="161"/>
                      </a:lnTo>
                      <a:lnTo>
                        <a:pt x="12" y="170"/>
                      </a:lnTo>
                      <a:lnTo>
                        <a:pt x="12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1" name="Freeform 8"/>
                <p:cNvSpPr>
                  <a:spLocks/>
                </p:cNvSpPr>
                <p:nvPr/>
              </p:nvSpPr>
              <p:spPr bwMode="auto">
                <a:xfrm>
                  <a:off x="976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145 w 240"/>
                    <a:gd name="T5" fmla="*/ 0 h 240"/>
                    <a:gd name="T6" fmla="*/ 166 w 240"/>
                    <a:gd name="T7" fmla="*/ 8 h 240"/>
                    <a:gd name="T8" fmla="*/ 186 w 240"/>
                    <a:gd name="T9" fmla="*/ 21 h 240"/>
                    <a:gd name="T10" fmla="*/ 203 w 240"/>
                    <a:gd name="T11" fmla="*/ 33 h 240"/>
                    <a:gd name="T12" fmla="*/ 220 w 240"/>
                    <a:gd name="T13" fmla="*/ 54 h 240"/>
                    <a:gd name="T14" fmla="*/ 228 w 240"/>
                    <a:gd name="T15" fmla="*/ 74 h 240"/>
                    <a:gd name="T16" fmla="*/ 236 w 240"/>
                    <a:gd name="T17" fmla="*/ 95 h 240"/>
                    <a:gd name="T18" fmla="*/ 240 w 240"/>
                    <a:gd name="T19" fmla="*/ 120 h 240"/>
                    <a:gd name="T20" fmla="*/ 240 w 240"/>
                    <a:gd name="T21" fmla="*/ 120 h 240"/>
                    <a:gd name="T22" fmla="*/ 236 w 240"/>
                    <a:gd name="T23" fmla="*/ 145 h 240"/>
                    <a:gd name="T24" fmla="*/ 228 w 240"/>
                    <a:gd name="T25" fmla="*/ 165 h 240"/>
                    <a:gd name="T26" fmla="*/ 220 w 240"/>
                    <a:gd name="T27" fmla="*/ 186 h 240"/>
                    <a:gd name="T28" fmla="*/ 203 w 240"/>
                    <a:gd name="T29" fmla="*/ 203 h 240"/>
                    <a:gd name="T30" fmla="*/ 186 w 240"/>
                    <a:gd name="T31" fmla="*/ 219 h 240"/>
                    <a:gd name="T32" fmla="*/ 166 w 240"/>
                    <a:gd name="T33" fmla="*/ 228 h 240"/>
                    <a:gd name="T34" fmla="*/ 14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95 w 240"/>
                    <a:gd name="T41" fmla="*/ 236 h 240"/>
                    <a:gd name="T42" fmla="*/ 71 w 240"/>
                    <a:gd name="T43" fmla="*/ 228 h 240"/>
                    <a:gd name="T44" fmla="*/ 54 w 240"/>
                    <a:gd name="T45" fmla="*/ 219 h 240"/>
                    <a:gd name="T46" fmla="*/ 33 w 240"/>
                    <a:gd name="T47" fmla="*/ 203 h 240"/>
                    <a:gd name="T48" fmla="*/ 21 w 240"/>
                    <a:gd name="T49" fmla="*/ 186 h 240"/>
                    <a:gd name="T50" fmla="*/ 8 w 240"/>
                    <a:gd name="T51" fmla="*/ 165 h 240"/>
                    <a:gd name="T52" fmla="*/ 0 w 240"/>
                    <a:gd name="T53" fmla="*/ 145 h 240"/>
                    <a:gd name="T54" fmla="*/ 0 w 240"/>
                    <a:gd name="T55" fmla="*/ 120 h 240"/>
                    <a:gd name="T56" fmla="*/ 0 w 240"/>
                    <a:gd name="T57" fmla="*/ 120 h 240"/>
                    <a:gd name="T58" fmla="*/ 0 w 240"/>
                    <a:gd name="T59" fmla="*/ 95 h 240"/>
                    <a:gd name="T60" fmla="*/ 8 w 240"/>
                    <a:gd name="T61" fmla="*/ 74 h 240"/>
                    <a:gd name="T62" fmla="*/ 21 w 240"/>
                    <a:gd name="T63" fmla="*/ 54 h 240"/>
                    <a:gd name="T64" fmla="*/ 33 w 240"/>
                    <a:gd name="T65" fmla="*/ 33 h 240"/>
                    <a:gd name="T66" fmla="*/ 54 w 240"/>
                    <a:gd name="T67" fmla="*/ 21 h 240"/>
                    <a:gd name="T68" fmla="*/ 71 w 240"/>
                    <a:gd name="T69" fmla="*/ 8 h 240"/>
                    <a:gd name="T70" fmla="*/ 9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145" y="0"/>
                      </a:lnTo>
                      <a:lnTo>
                        <a:pt x="166" y="8"/>
                      </a:lnTo>
                      <a:lnTo>
                        <a:pt x="186" y="21"/>
                      </a:lnTo>
                      <a:lnTo>
                        <a:pt x="203" y="33"/>
                      </a:lnTo>
                      <a:lnTo>
                        <a:pt x="220" y="54"/>
                      </a:lnTo>
                      <a:lnTo>
                        <a:pt x="228" y="74"/>
                      </a:lnTo>
                      <a:lnTo>
                        <a:pt x="236" y="9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145"/>
                      </a:lnTo>
                      <a:lnTo>
                        <a:pt x="228" y="165"/>
                      </a:lnTo>
                      <a:lnTo>
                        <a:pt x="220" y="186"/>
                      </a:lnTo>
                      <a:lnTo>
                        <a:pt x="203" y="203"/>
                      </a:lnTo>
                      <a:lnTo>
                        <a:pt x="186" y="219"/>
                      </a:lnTo>
                      <a:lnTo>
                        <a:pt x="166" y="228"/>
                      </a:lnTo>
                      <a:lnTo>
                        <a:pt x="14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95" y="236"/>
                      </a:lnTo>
                      <a:lnTo>
                        <a:pt x="71" y="228"/>
                      </a:lnTo>
                      <a:lnTo>
                        <a:pt x="54" y="219"/>
                      </a:lnTo>
                      <a:lnTo>
                        <a:pt x="33" y="203"/>
                      </a:lnTo>
                      <a:lnTo>
                        <a:pt x="21" y="186"/>
                      </a:lnTo>
                      <a:lnTo>
                        <a:pt x="8" y="165"/>
                      </a:lnTo>
                      <a:lnTo>
                        <a:pt x="0" y="14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95"/>
                      </a:lnTo>
                      <a:lnTo>
                        <a:pt x="8" y="74"/>
                      </a:lnTo>
                      <a:lnTo>
                        <a:pt x="21" y="54"/>
                      </a:lnTo>
                      <a:lnTo>
                        <a:pt x="33" y="33"/>
                      </a:lnTo>
                      <a:lnTo>
                        <a:pt x="54" y="21"/>
                      </a:lnTo>
                      <a:lnTo>
                        <a:pt x="71" y="8"/>
                      </a:lnTo>
                      <a:lnTo>
                        <a:pt x="9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2" name="Freeform 9"/>
                <p:cNvSpPr>
                  <a:spLocks/>
                </p:cNvSpPr>
                <p:nvPr/>
              </p:nvSpPr>
              <p:spPr bwMode="auto">
                <a:xfrm>
                  <a:off x="179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5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8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8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65 w 240"/>
                    <a:gd name="T43" fmla="*/ 228 h 240"/>
                    <a:gd name="T44" fmla="*/ 186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36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36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86 w 240"/>
                    <a:gd name="T67" fmla="*/ 21 h 240"/>
                    <a:gd name="T68" fmla="*/ 165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5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8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8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65" y="228"/>
                      </a:lnTo>
                      <a:lnTo>
                        <a:pt x="186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36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86" y="21"/>
                      </a:lnTo>
                      <a:lnTo>
                        <a:pt x="165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3" name="Freeform 10"/>
                <p:cNvSpPr>
                  <a:spLocks noEditPoints="1"/>
                </p:cNvSpPr>
                <p:nvPr/>
              </p:nvSpPr>
              <p:spPr bwMode="auto">
                <a:xfrm>
                  <a:off x="972" y="1591"/>
                  <a:ext cx="1060" cy="737"/>
                </a:xfrm>
                <a:custGeom>
                  <a:avLst/>
                  <a:gdLst>
                    <a:gd name="T0" fmla="*/ 990 w 1060"/>
                    <a:gd name="T1" fmla="*/ 0 h 737"/>
                    <a:gd name="T2" fmla="*/ 70 w 1060"/>
                    <a:gd name="T3" fmla="*/ 0 h 737"/>
                    <a:gd name="T4" fmla="*/ 70 w 1060"/>
                    <a:gd name="T5" fmla="*/ 0 h 737"/>
                    <a:gd name="T6" fmla="*/ 58 w 1060"/>
                    <a:gd name="T7" fmla="*/ 0 h 737"/>
                    <a:gd name="T8" fmla="*/ 46 w 1060"/>
                    <a:gd name="T9" fmla="*/ 4 h 737"/>
                    <a:gd name="T10" fmla="*/ 33 w 1060"/>
                    <a:gd name="T11" fmla="*/ 12 h 737"/>
                    <a:gd name="T12" fmla="*/ 21 w 1060"/>
                    <a:gd name="T13" fmla="*/ 21 h 737"/>
                    <a:gd name="T14" fmla="*/ 12 w 1060"/>
                    <a:gd name="T15" fmla="*/ 33 h 737"/>
                    <a:gd name="T16" fmla="*/ 8 w 1060"/>
                    <a:gd name="T17" fmla="*/ 46 h 737"/>
                    <a:gd name="T18" fmla="*/ 4 w 1060"/>
                    <a:gd name="T19" fmla="*/ 58 h 737"/>
                    <a:gd name="T20" fmla="*/ 0 w 1060"/>
                    <a:gd name="T21" fmla="*/ 70 h 737"/>
                    <a:gd name="T22" fmla="*/ 0 w 1060"/>
                    <a:gd name="T23" fmla="*/ 667 h 737"/>
                    <a:gd name="T24" fmla="*/ 0 w 1060"/>
                    <a:gd name="T25" fmla="*/ 667 h 737"/>
                    <a:gd name="T26" fmla="*/ 4 w 1060"/>
                    <a:gd name="T27" fmla="*/ 679 h 737"/>
                    <a:gd name="T28" fmla="*/ 8 w 1060"/>
                    <a:gd name="T29" fmla="*/ 696 h 737"/>
                    <a:gd name="T30" fmla="*/ 12 w 1060"/>
                    <a:gd name="T31" fmla="*/ 704 h 737"/>
                    <a:gd name="T32" fmla="*/ 21 w 1060"/>
                    <a:gd name="T33" fmla="*/ 716 h 737"/>
                    <a:gd name="T34" fmla="*/ 33 w 1060"/>
                    <a:gd name="T35" fmla="*/ 725 h 737"/>
                    <a:gd name="T36" fmla="*/ 46 w 1060"/>
                    <a:gd name="T37" fmla="*/ 733 h 737"/>
                    <a:gd name="T38" fmla="*/ 58 w 1060"/>
                    <a:gd name="T39" fmla="*/ 737 h 737"/>
                    <a:gd name="T40" fmla="*/ 70 w 1060"/>
                    <a:gd name="T41" fmla="*/ 737 h 737"/>
                    <a:gd name="T42" fmla="*/ 990 w 1060"/>
                    <a:gd name="T43" fmla="*/ 737 h 737"/>
                    <a:gd name="T44" fmla="*/ 990 w 1060"/>
                    <a:gd name="T45" fmla="*/ 737 h 737"/>
                    <a:gd name="T46" fmla="*/ 1006 w 1060"/>
                    <a:gd name="T47" fmla="*/ 737 h 737"/>
                    <a:gd name="T48" fmla="*/ 1019 w 1060"/>
                    <a:gd name="T49" fmla="*/ 733 h 737"/>
                    <a:gd name="T50" fmla="*/ 1031 w 1060"/>
                    <a:gd name="T51" fmla="*/ 725 h 737"/>
                    <a:gd name="T52" fmla="*/ 1039 w 1060"/>
                    <a:gd name="T53" fmla="*/ 716 h 737"/>
                    <a:gd name="T54" fmla="*/ 1052 w 1060"/>
                    <a:gd name="T55" fmla="*/ 704 h 737"/>
                    <a:gd name="T56" fmla="*/ 1056 w 1060"/>
                    <a:gd name="T57" fmla="*/ 696 h 737"/>
                    <a:gd name="T58" fmla="*/ 1060 w 1060"/>
                    <a:gd name="T59" fmla="*/ 679 h 737"/>
                    <a:gd name="T60" fmla="*/ 1060 w 1060"/>
                    <a:gd name="T61" fmla="*/ 667 h 737"/>
                    <a:gd name="T62" fmla="*/ 1060 w 1060"/>
                    <a:gd name="T63" fmla="*/ 70 h 737"/>
                    <a:gd name="T64" fmla="*/ 1060 w 1060"/>
                    <a:gd name="T65" fmla="*/ 70 h 737"/>
                    <a:gd name="T66" fmla="*/ 1060 w 1060"/>
                    <a:gd name="T67" fmla="*/ 58 h 737"/>
                    <a:gd name="T68" fmla="*/ 1056 w 1060"/>
                    <a:gd name="T69" fmla="*/ 46 h 737"/>
                    <a:gd name="T70" fmla="*/ 1052 w 1060"/>
                    <a:gd name="T71" fmla="*/ 33 h 737"/>
                    <a:gd name="T72" fmla="*/ 1039 w 1060"/>
                    <a:gd name="T73" fmla="*/ 21 h 737"/>
                    <a:gd name="T74" fmla="*/ 1031 w 1060"/>
                    <a:gd name="T75" fmla="*/ 12 h 737"/>
                    <a:gd name="T76" fmla="*/ 1019 w 1060"/>
                    <a:gd name="T77" fmla="*/ 4 h 737"/>
                    <a:gd name="T78" fmla="*/ 1006 w 1060"/>
                    <a:gd name="T79" fmla="*/ 0 h 737"/>
                    <a:gd name="T80" fmla="*/ 990 w 1060"/>
                    <a:gd name="T81" fmla="*/ 0 h 737"/>
                    <a:gd name="T82" fmla="*/ 990 w 1060"/>
                    <a:gd name="T83" fmla="*/ 0 h 737"/>
                    <a:gd name="T84" fmla="*/ 990 w 1060"/>
                    <a:gd name="T85" fmla="*/ 662 h 737"/>
                    <a:gd name="T86" fmla="*/ 75 w 1060"/>
                    <a:gd name="T87" fmla="*/ 662 h 737"/>
                    <a:gd name="T88" fmla="*/ 75 w 1060"/>
                    <a:gd name="T89" fmla="*/ 75 h 737"/>
                    <a:gd name="T90" fmla="*/ 990 w 1060"/>
                    <a:gd name="T91" fmla="*/ 75 h 737"/>
                    <a:gd name="T92" fmla="*/ 990 w 1060"/>
                    <a:gd name="T93" fmla="*/ 662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60" h="737">
                      <a:moveTo>
                        <a:pt x="990" y="0"/>
                      </a:move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8" y="0"/>
                      </a:lnTo>
                      <a:lnTo>
                        <a:pt x="46" y="4"/>
                      </a:lnTo>
                      <a:lnTo>
                        <a:pt x="33" y="12"/>
                      </a:lnTo>
                      <a:lnTo>
                        <a:pt x="21" y="21"/>
                      </a:lnTo>
                      <a:lnTo>
                        <a:pt x="12" y="33"/>
                      </a:lnTo>
                      <a:lnTo>
                        <a:pt x="8" y="46"/>
                      </a:lnTo>
                      <a:lnTo>
                        <a:pt x="4" y="58"/>
                      </a:lnTo>
                      <a:lnTo>
                        <a:pt x="0" y="7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lnTo>
                        <a:pt x="4" y="679"/>
                      </a:lnTo>
                      <a:lnTo>
                        <a:pt x="8" y="696"/>
                      </a:lnTo>
                      <a:lnTo>
                        <a:pt x="12" y="704"/>
                      </a:lnTo>
                      <a:lnTo>
                        <a:pt x="21" y="716"/>
                      </a:lnTo>
                      <a:lnTo>
                        <a:pt x="33" y="725"/>
                      </a:lnTo>
                      <a:lnTo>
                        <a:pt x="46" y="733"/>
                      </a:lnTo>
                      <a:lnTo>
                        <a:pt x="58" y="737"/>
                      </a:lnTo>
                      <a:lnTo>
                        <a:pt x="70" y="737"/>
                      </a:lnTo>
                      <a:lnTo>
                        <a:pt x="990" y="737"/>
                      </a:lnTo>
                      <a:lnTo>
                        <a:pt x="990" y="737"/>
                      </a:lnTo>
                      <a:lnTo>
                        <a:pt x="1006" y="737"/>
                      </a:lnTo>
                      <a:lnTo>
                        <a:pt x="1019" y="733"/>
                      </a:lnTo>
                      <a:lnTo>
                        <a:pt x="1031" y="725"/>
                      </a:lnTo>
                      <a:lnTo>
                        <a:pt x="1039" y="716"/>
                      </a:lnTo>
                      <a:lnTo>
                        <a:pt x="1052" y="704"/>
                      </a:lnTo>
                      <a:lnTo>
                        <a:pt x="1056" y="696"/>
                      </a:lnTo>
                      <a:lnTo>
                        <a:pt x="1060" y="679"/>
                      </a:lnTo>
                      <a:lnTo>
                        <a:pt x="1060" y="667"/>
                      </a:lnTo>
                      <a:lnTo>
                        <a:pt x="1060" y="70"/>
                      </a:lnTo>
                      <a:lnTo>
                        <a:pt x="1060" y="70"/>
                      </a:lnTo>
                      <a:lnTo>
                        <a:pt x="1060" y="58"/>
                      </a:lnTo>
                      <a:lnTo>
                        <a:pt x="1056" y="46"/>
                      </a:lnTo>
                      <a:lnTo>
                        <a:pt x="1052" y="33"/>
                      </a:lnTo>
                      <a:lnTo>
                        <a:pt x="1039" y="21"/>
                      </a:lnTo>
                      <a:lnTo>
                        <a:pt x="1031" y="12"/>
                      </a:lnTo>
                      <a:lnTo>
                        <a:pt x="1019" y="4"/>
                      </a:lnTo>
                      <a:lnTo>
                        <a:pt x="1006" y="0"/>
                      </a:lnTo>
                      <a:lnTo>
                        <a:pt x="990" y="0"/>
                      </a:lnTo>
                      <a:lnTo>
                        <a:pt x="990" y="0"/>
                      </a:lnTo>
                      <a:close/>
                      <a:moveTo>
                        <a:pt x="990" y="662"/>
                      </a:moveTo>
                      <a:lnTo>
                        <a:pt x="75" y="662"/>
                      </a:lnTo>
                      <a:lnTo>
                        <a:pt x="75" y="75"/>
                      </a:lnTo>
                      <a:lnTo>
                        <a:pt x="990" y="75"/>
                      </a:lnTo>
                      <a:lnTo>
                        <a:pt x="990" y="6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4" name="Freeform 11"/>
                <p:cNvSpPr>
                  <a:spLocks/>
                </p:cNvSpPr>
                <p:nvPr/>
              </p:nvSpPr>
              <p:spPr bwMode="auto">
                <a:xfrm>
                  <a:off x="1266" y="2390"/>
                  <a:ext cx="476" cy="83"/>
                </a:xfrm>
                <a:custGeom>
                  <a:avLst/>
                  <a:gdLst>
                    <a:gd name="T0" fmla="*/ 476 w 476"/>
                    <a:gd name="T1" fmla="*/ 70 h 83"/>
                    <a:gd name="T2" fmla="*/ 476 w 476"/>
                    <a:gd name="T3" fmla="*/ 70 h 83"/>
                    <a:gd name="T4" fmla="*/ 476 w 476"/>
                    <a:gd name="T5" fmla="*/ 54 h 83"/>
                    <a:gd name="T6" fmla="*/ 472 w 476"/>
                    <a:gd name="T7" fmla="*/ 41 h 83"/>
                    <a:gd name="T8" fmla="*/ 464 w 476"/>
                    <a:gd name="T9" fmla="*/ 29 h 83"/>
                    <a:gd name="T10" fmla="*/ 455 w 476"/>
                    <a:gd name="T11" fmla="*/ 21 h 83"/>
                    <a:gd name="T12" fmla="*/ 447 w 476"/>
                    <a:gd name="T13" fmla="*/ 13 h 83"/>
                    <a:gd name="T14" fmla="*/ 435 w 476"/>
                    <a:gd name="T15" fmla="*/ 4 h 83"/>
                    <a:gd name="T16" fmla="*/ 422 w 476"/>
                    <a:gd name="T17" fmla="*/ 0 h 83"/>
                    <a:gd name="T18" fmla="*/ 406 w 476"/>
                    <a:gd name="T19" fmla="*/ 0 h 83"/>
                    <a:gd name="T20" fmla="*/ 70 w 476"/>
                    <a:gd name="T21" fmla="*/ 0 h 83"/>
                    <a:gd name="T22" fmla="*/ 70 w 476"/>
                    <a:gd name="T23" fmla="*/ 0 h 83"/>
                    <a:gd name="T24" fmla="*/ 54 w 476"/>
                    <a:gd name="T25" fmla="*/ 0 h 83"/>
                    <a:gd name="T26" fmla="*/ 41 w 476"/>
                    <a:gd name="T27" fmla="*/ 4 h 83"/>
                    <a:gd name="T28" fmla="*/ 29 w 476"/>
                    <a:gd name="T29" fmla="*/ 13 h 83"/>
                    <a:gd name="T30" fmla="*/ 21 w 476"/>
                    <a:gd name="T31" fmla="*/ 21 h 83"/>
                    <a:gd name="T32" fmla="*/ 12 w 476"/>
                    <a:gd name="T33" fmla="*/ 29 h 83"/>
                    <a:gd name="T34" fmla="*/ 4 w 476"/>
                    <a:gd name="T35" fmla="*/ 41 h 83"/>
                    <a:gd name="T36" fmla="*/ 0 w 476"/>
                    <a:gd name="T37" fmla="*/ 54 h 83"/>
                    <a:gd name="T38" fmla="*/ 0 w 476"/>
                    <a:gd name="T39" fmla="*/ 70 h 83"/>
                    <a:gd name="T40" fmla="*/ 0 w 476"/>
                    <a:gd name="T41" fmla="*/ 70 h 83"/>
                    <a:gd name="T42" fmla="*/ 0 w 476"/>
                    <a:gd name="T43" fmla="*/ 83 h 83"/>
                    <a:gd name="T44" fmla="*/ 476 w 476"/>
                    <a:gd name="T45" fmla="*/ 83 h 83"/>
                    <a:gd name="T46" fmla="*/ 476 w 476"/>
                    <a:gd name="T47" fmla="*/ 83 h 83"/>
                    <a:gd name="T48" fmla="*/ 476 w 476"/>
                    <a:gd name="T49" fmla="*/ 70 h 83"/>
                    <a:gd name="T50" fmla="*/ 476 w 476"/>
                    <a:gd name="T51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6" h="83">
                      <a:moveTo>
                        <a:pt x="476" y="70"/>
                      </a:moveTo>
                      <a:lnTo>
                        <a:pt x="476" y="70"/>
                      </a:lnTo>
                      <a:lnTo>
                        <a:pt x="476" y="54"/>
                      </a:lnTo>
                      <a:lnTo>
                        <a:pt x="472" y="41"/>
                      </a:lnTo>
                      <a:lnTo>
                        <a:pt x="464" y="29"/>
                      </a:lnTo>
                      <a:lnTo>
                        <a:pt x="455" y="21"/>
                      </a:lnTo>
                      <a:lnTo>
                        <a:pt x="447" y="13"/>
                      </a:lnTo>
                      <a:lnTo>
                        <a:pt x="435" y="4"/>
                      </a:lnTo>
                      <a:lnTo>
                        <a:pt x="422" y="0"/>
                      </a:lnTo>
                      <a:lnTo>
                        <a:pt x="406" y="0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4" y="0"/>
                      </a:lnTo>
                      <a:lnTo>
                        <a:pt x="41" y="4"/>
                      </a:lnTo>
                      <a:lnTo>
                        <a:pt x="29" y="13"/>
                      </a:lnTo>
                      <a:lnTo>
                        <a:pt x="21" y="21"/>
                      </a:lnTo>
                      <a:lnTo>
                        <a:pt x="12" y="29"/>
                      </a:lnTo>
                      <a:lnTo>
                        <a:pt x="4" y="41"/>
                      </a:lnTo>
                      <a:lnTo>
                        <a:pt x="0" y="54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83"/>
                      </a:lnTo>
                      <a:lnTo>
                        <a:pt x="476" y="83"/>
                      </a:lnTo>
                      <a:lnTo>
                        <a:pt x="476" y="83"/>
                      </a:lnTo>
                      <a:lnTo>
                        <a:pt x="476" y="70"/>
                      </a:lnTo>
                      <a:lnTo>
                        <a:pt x="476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 flipH="1">
                <a:off x="7644735" y="3411133"/>
                <a:ext cx="341236" cy="337433"/>
                <a:chOff x="5165623" y="1011228"/>
                <a:chExt cx="286086" cy="282898"/>
              </a:xfrm>
              <a:solidFill>
                <a:srgbClr val="00B0F0"/>
              </a:solidFill>
            </p:grpSpPr>
            <p:sp>
              <p:nvSpPr>
                <p:cNvPr id="65" name="Freeform 10"/>
                <p:cNvSpPr>
                  <a:spLocks noEditPoints="1"/>
                </p:cNvSpPr>
                <p:nvPr/>
              </p:nvSpPr>
              <p:spPr bwMode="auto">
                <a:xfrm>
                  <a:off x="5165623" y="1011228"/>
                  <a:ext cx="286086" cy="282898"/>
                </a:xfrm>
                <a:custGeom>
                  <a:avLst/>
                  <a:gdLst>
                    <a:gd name="T0" fmla="*/ 144 w 152"/>
                    <a:gd name="T1" fmla="*/ 8 h 150"/>
                    <a:gd name="T2" fmla="*/ 120 w 152"/>
                    <a:gd name="T3" fmla="*/ 8 h 150"/>
                    <a:gd name="T4" fmla="*/ 112 w 152"/>
                    <a:gd name="T5" fmla="*/ 0 h 150"/>
                    <a:gd name="T6" fmla="*/ 40 w 152"/>
                    <a:gd name="T7" fmla="*/ 0 h 150"/>
                    <a:gd name="T8" fmla="*/ 32 w 152"/>
                    <a:gd name="T9" fmla="*/ 8 h 150"/>
                    <a:gd name="T10" fmla="*/ 8 w 152"/>
                    <a:gd name="T11" fmla="*/ 8 h 150"/>
                    <a:gd name="T12" fmla="*/ 0 w 152"/>
                    <a:gd name="T13" fmla="*/ 16 h 150"/>
                    <a:gd name="T14" fmla="*/ 8 w 152"/>
                    <a:gd name="T15" fmla="*/ 24 h 150"/>
                    <a:gd name="T16" fmla="*/ 8 w 152"/>
                    <a:gd name="T17" fmla="*/ 108 h 150"/>
                    <a:gd name="T18" fmla="*/ 16 w 152"/>
                    <a:gd name="T19" fmla="*/ 116 h 150"/>
                    <a:gd name="T20" fmla="*/ 57 w 152"/>
                    <a:gd name="T21" fmla="*/ 116 h 150"/>
                    <a:gd name="T22" fmla="*/ 37 w 152"/>
                    <a:gd name="T23" fmla="*/ 136 h 150"/>
                    <a:gd name="T24" fmla="*/ 37 w 152"/>
                    <a:gd name="T25" fmla="*/ 147 h 150"/>
                    <a:gd name="T26" fmla="*/ 48 w 152"/>
                    <a:gd name="T27" fmla="*/ 147 h 150"/>
                    <a:gd name="T28" fmla="*/ 76 w 152"/>
                    <a:gd name="T29" fmla="*/ 119 h 150"/>
                    <a:gd name="T30" fmla="*/ 104 w 152"/>
                    <a:gd name="T31" fmla="*/ 147 h 150"/>
                    <a:gd name="T32" fmla="*/ 115 w 152"/>
                    <a:gd name="T33" fmla="*/ 147 h 150"/>
                    <a:gd name="T34" fmla="*/ 115 w 152"/>
                    <a:gd name="T35" fmla="*/ 136 h 150"/>
                    <a:gd name="T36" fmla="*/ 95 w 152"/>
                    <a:gd name="T37" fmla="*/ 116 h 150"/>
                    <a:gd name="T38" fmla="*/ 136 w 152"/>
                    <a:gd name="T39" fmla="*/ 116 h 150"/>
                    <a:gd name="T40" fmla="*/ 144 w 152"/>
                    <a:gd name="T41" fmla="*/ 108 h 150"/>
                    <a:gd name="T42" fmla="*/ 144 w 152"/>
                    <a:gd name="T43" fmla="*/ 24 h 150"/>
                    <a:gd name="T44" fmla="*/ 152 w 152"/>
                    <a:gd name="T45" fmla="*/ 16 h 150"/>
                    <a:gd name="T46" fmla="*/ 144 w 152"/>
                    <a:gd name="T47" fmla="*/ 8 h 150"/>
                    <a:gd name="T48" fmla="*/ 136 w 152"/>
                    <a:gd name="T49" fmla="*/ 31 h 150"/>
                    <a:gd name="T50" fmla="*/ 136 w 152"/>
                    <a:gd name="T51" fmla="*/ 101 h 150"/>
                    <a:gd name="T52" fmla="*/ 129 w 152"/>
                    <a:gd name="T53" fmla="*/ 108 h 150"/>
                    <a:gd name="T54" fmla="*/ 23 w 152"/>
                    <a:gd name="T55" fmla="*/ 108 h 150"/>
                    <a:gd name="T56" fmla="*/ 16 w 152"/>
                    <a:gd name="T57" fmla="*/ 101 h 150"/>
                    <a:gd name="T58" fmla="*/ 16 w 152"/>
                    <a:gd name="T59" fmla="*/ 31 h 150"/>
                    <a:gd name="T60" fmla="*/ 23 w 152"/>
                    <a:gd name="T61" fmla="*/ 24 h 150"/>
                    <a:gd name="T62" fmla="*/ 129 w 152"/>
                    <a:gd name="T63" fmla="*/ 24 h 150"/>
                    <a:gd name="T64" fmla="*/ 136 w 152"/>
                    <a:gd name="T65" fmla="*/ 31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2" h="150">
                      <a:moveTo>
                        <a:pt x="144" y="8"/>
                      </a:move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0" y="4"/>
                        <a:pt x="116" y="0"/>
                        <a:pt x="112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4" y="8"/>
                        <a:pt x="0" y="12"/>
                        <a:pt x="0" y="16"/>
                      </a:cubicBezTo>
                      <a:cubicBezTo>
                        <a:pt x="0" y="20"/>
                        <a:pt x="4" y="24"/>
                        <a:pt x="8" y="24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8" y="112"/>
                        <a:pt x="12" y="116"/>
                        <a:pt x="16" y="116"/>
                      </a:cubicBezTo>
                      <a:cubicBezTo>
                        <a:pt x="57" y="116"/>
                        <a:pt x="57" y="116"/>
                        <a:pt x="57" y="116"/>
                      </a:cubicBezTo>
                      <a:cubicBezTo>
                        <a:pt x="37" y="136"/>
                        <a:pt x="37" y="136"/>
                        <a:pt x="37" y="136"/>
                      </a:cubicBezTo>
                      <a:cubicBezTo>
                        <a:pt x="34" y="139"/>
                        <a:pt x="34" y="144"/>
                        <a:pt x="37" y="147"/>
                      </a:cubicBezTo>
                      <a:cubicBezTo>
                        <a:pt x="40" y="150"/>
                        <a:pt x="45" y="150"/>
                        <a:pt x="48" y="147"/>
                      </a:cubicBezTo>
                      <a:cubicBezTo>
                        <a:pt x="76" y="119"/>
                        <a:pt x="76" y="119"/>
                        <a:pt x="76" y="119"/>
                      </a:cubicBezTo>
                      <a:cubicBezTo>
                        <a:pt x="104" y="147"/>
                        <a:pt x="104" y="147"/>
                        <a:pt x="104" y="147"/>
                      </a:cubicBezTo>
                      <a:cubicBezTo>
                        <a:pt x="107" y="150"/>
                        <a:pt x="112" y="150"/>
                        <a:pt x="115" y="147"/>
                      </a:cubicBezTo>
                      <a:cubicBezTo>
                        <a:pt x="118" y="144"/>
                        <a:pt x="118" y="139"/>
                        <a:pt x="115" y="136"/>
                      </a:cubicBezTo>
                      <a:cubicBezTo>
                        <a:pt x="95" y="116"/>
                        <a:pt x="95" y="116"/>
                        <a:pt x="95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40" y="116"/>
                        <a:pt x="144" y="112"/>
                        <a:pt x="144" y="108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8" y="24"/>
                        <a:pt x="152" y="20"/>
                        <a:pt x="152" y="16"/>
                      </a:cubicBezTo>
                      <a:cubicBezTo>
                        <a:pt x="152" y="12"/>
                        <a:pt x="148" y="8"/>
                        <a:pt x="144" y="8"/>
                      </a:cubicBezTo>
                      <a:close/>
                      <a:moveTo>
                        <a:pt x="136" y="31"/>
                      </a:move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36" y="105"/>
                        <a:pt x="133" y="108"/>
                        <a:pt x="129" y="108"/>
                      </a:cubicBezTo>
                      <a:cubicBezTo>
                        <a:pt x="23" y="108"/>
                        <a:pt x="23" y="108"/>
                        <a:pt x="23" y="108"/>
                      </a:cubicBezTo>
                      <a:cubicBezTo>
                        <a:pt x="19" y="108"/>
                        <a:pt x="16" y="105"/>
                        <a:pt x="16" y="10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27"/>
                        <a:pt x="19" y="24"/>
                        <a:pt x="23" y="24"/>
                      </a:cubicBezTo>
                      <a:cubicBezTo>
                        <a:pt x="129" y="24"/>
                        <a:pt x="129" y="24"/>
                        <a:pt x="129" y="24"/>
                      </a:cubicBezTo>
                      <a:cubicBezTo>
                        <a:pt x="133" y="24"/>
                        <a:pt x="136" y="27"/>
                        <a:pt x="136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6" name="Freeform 11"/>
                <p:cNvSpPr>
                  <a:spLocks/>
                </p:cNvSpPr>
                <p:nvPr/>
              </p:nvSpPr>
              <p:spPr bwMode="auto">
                <a:xfrm>
                  <a:off x="5248500" y="1109246"/>
                  <a:ext cx="30282" cy="90049"/>
                </a:xfrm>
                <a:custGeom>
                  <a:avLst/>
                  <a:gdLst>
                    <a:gd name="T0" fmla="*/ 8 w 16"/>
                    <a:gd name="T1" fmla="*/ 48 h 48"/>
                    <a:gd name="T2" fmla="*/ 16 w 16"/>
                    <a:gd name="T3" fmla="*/ 40 h 48"/>
                    <a:gd name="T4" fmla="*/ 16 w 16"/>
                    <a:gd name="T5" fmla="*/ 8 h 48"/>
                    <a:gd name="T6" fmla="*/ 8 w 16"/>
                    <a:gd name="T7" fmla="*/ 0 h 48"/>
                    <a:gd name="T8" fmla="*/ 0 w 16"/>
                    <a:gd name="T9" fmla="*/ 8 h 48"/>
                    <a:gd name="T10" fmla="*/ 0 w 16"/>
                    <a:gd name="T11" fmla="*/ 40 h 48"/>
                    <a:gd name="T12" fmla="*/ 8 w 16"/>
                    <a:gd name="T1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8">
                      <a:moveTo>
                        <a:pt x="8" y="48"/>
                      </a:moveTo>
                      <a:cubicBezTo>
                        <a:pt x="12" y="48"/>
                        <a:pt x="16" y="44"/>
                        <a:pt x="16" y="40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7" name="Freeform 12"/>
                <p:cNvSpPr>
                  <a:spLocks/>
                </p:cNvSpPr>
                <p:nvPr/>
              </p:nvSpPr>
              <p:spPr bwMode="auto">
                <a:xfrm>
                  <a:off x="5293923" y="1078964"/>
                  <a:ext cx="29485" cy="120331"/>
                </a:xfrm>
                <a:custGeom>
                  <a:avLst/>
                  <a:gdLst>
                    <a:gd name="T0" fmla="*/ 8 w 16"/>
                    <a:gd name="T1" fmla="*/ 64 h 64"/>
                    <a:gd name="T2" fmla="*/ 16 w 16"/>
                    <a:gd name="T3" fmla="*/ 56 h 64"/>
                    <a:gd name="T4" fmla="*/ 16 w 16"/>
                    <a:gd name="T5" fmla="*/ 8 h 64"/>
                    <a:gd name="T6" fmla="*/ 8 w 16"/>
                    <a:gd name="T7" fmla="*/ 0 h 64"/>
                    <a:gd name="T8" fmla="*/ 0 w 16"/>
                    <a:gd name="T9" fmla="*/ 8 h 64"/>
                    <a:gd name="T10" fmla="*/ 0 w 16"/>
                    <a:gd name="T11" fmla="*/ 56 h 64"/>
                    <a:gd name="T12" fmla="*/ 8 w 16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64">
                      <a:moveTo>
                        <a:pt x="8" y="64"/>
                      </a:moveTo>
                      <a:cubicBezTo>
                        <a:pt x="12" y="64"/>
                        <a:pt x="16" y="60"/>
                        <a:pt x="16" y="56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8" name="Freeform 13"/>
                <p:cNvSpPr>
                  <a:spLocks/>
                </p:cNvSpPr>
                <p:nvPr/>
              </p:nvSpPr>
              <p:spPr bwMode="auto">
                <a:xfrm>
                  <a:off x="5338549" y="1131559"/>
                  <a:ext cx="30282" cy="67736"/>
                </a:xfrm>
                <a:custGeom>
                  <a:avLst/>
                  <a:gdLst>
                    <a:gd name="T0" fmla="*/ 8 w 16"/>
                    <a:gd name="T1" fmla="*/ 36 h 36"/>
                    <a:gd name="T2" fmla="*/ 16 w 16"/>
                    <a:gd name="T3" fmla="*/ 28 h 36"/>
                    <a:gd name="T4" fmla="*/ 16 w 16"/>
                    <a:gd name="T5" fmla="*/ 8 h 36"/>
                    <a:gd name="T6" fmla="*/ 8 w 16"/>
                    <a:gd name="T7" fmla="*/ 0 h 36"/>
                    <a:gd name="T8" fmla="*/ 0 w 16"/>
                    <a:gd name="T9" fmla="*/ 8 h 36"/>
                    <a:gd name="T10" fmla="*/ 0 w 16"/>
                    <a:gd name="T11" fmla="*/ 28 h 36"/>
                    <a:gd name="T12" fmla="*/ 8 w 16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6">
                      <a:moveTo>
                        <a:pt x="8" y="36"/>
                      </a:moveTo>
                      <a:cubicBezTo>
                        <a:pt x="12" y="36"/>
                        <a:pt x="16" y="32"/>
                        <a:pt x="16" y="28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2"/>
                        <a:pt x="4" y="36"/>
                        <a:pt x="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 flipH="1">
                <a:off x="7294296" y="3936909"/>
                <a:ext cx="373140" cy="273709"/>
                <a:chOff x="7112347" y="2769898"/>
                <a:chExt cx="547269" cy="401438"/>
              </a:xfrm>
              <a:solidFill>
                <a:srgbClr val="00B0F0"/>
              </a:solidFill>
            </p:grpSpPr>
            <p:sp>
              <p:nvSpPr>
                <p:cNvPr id="62" name="Freeform 211"/>
                <p:cNvSpPr>
                  <a:spLocks/>
                </p:cNvSpPr>
                <p:nvPr/>
              </p:nvSpPr>
              <p:spPr bwMode="auto">
                <a:xfrm>
                  <a:off x="7217723" y="2914484"/>
                  <a:ext cx="336519" cy="136082"/>
                </a:xfrm>
                <a:custGeom>
                  <a:avLst/>
                  <a:gdLst>
                    <a:gd name="T0" fmla="*/ 42 w 84"/>
                    <a:gd name="T1" fmla="*/ 0 h 34"/>
                    <a:gd name="T2" fmla="*/ 0 w 84"/>
                    <a:gd name="T3" fmla="*/ 21 h 34"/>
                    <a:gd name="T4" fmla="*/ 12 w 84"/>
                    <a:gd name="T5" fmla="*/ 34 h 34"/>
                    <a:gd name="T6" fmla="*/ 42 w 84"/>
                    <a:gd name="T7" fmla="*/ 18 h 34"/>
                    <a:gd name="T8" fmla="*/ 72 w 84"/>
                    <a:gd name="T9" fmla="*/ 34 h 34"/>
                    <a:gd name="T10" fmla="*/ 84 w 84"/>
                    <a:gd name="T11" fmla="*/ 21 h 34"/>
                    <a:gd name="T12" fmla="*/ 42 w 84"/>
                    <a:gd name="T1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" h="34">
                      <a:moveTo>
                        <a:pt x="42" y="0"/>
                      </a:moveTo>
                      <a:cubicBezTo>
                        <a:pt x="25" y="0"/>
                        <a:pt x="9" y="8"/>
                        <a:pt x="0" y="21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9" y="25"/>
                        <a:pt x="30" y="18"/>
                        <a:pt x="42" y="18"/>
                      </a:cubicBezTo>
                      <a:cubicBezTo>
                        <a:pt x="54" y="18"/>
                        <a:pt x="65" y="25"/>
                        <a:pt x="72" y="34"/>
                      </a:cubicBezTo>
                      <a:cubicBezTo>
                        <a:pt x="84" y="21"/>
                        <a:pt x="84" y="21"/>
                        <a:pt x="84" y="21"/>
                      </a:cubicBezTo>
                      <a:cubicBezTo>
                        <a:pt x="75" y="8"/>
                        <a:pt x="59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3" name="Freeform 212"/>
                <p:cNvSpPr>
                  <a:spLocks/>
                </p:cNvSpPr>
                <p:nvPr/>
              </p:nvSpPr>
              <p:spPr bwMode="auto">
                <a:xfrm>
                  <a:off x="7112347" y="2769898"/>
                  <a:ext cx="547269" cy="176905"/>
                </a:xfrm>
                <a:custGeom>
                  <a:avLst/>
                  <a:gdLst>
                    <a:gd name="T0" fmla="*/ 68 w 136"/>
                    <a:gd name="T1" fmla="*/ 0 h 44"/>
                    <a:gd name="T2" fmla="*/ 0 w 136"/>
                    <a:gd name="T3" fmla="*/ 32 h 44"/>
                    <a:gd name="T4" fmla="*/ 13 w 136"/>
                    <a:gd name="T5" fmla="*/ 44 h 44"/>
                    <a:gd name="T6" fmla="*/ 68 w 136"/>
                    <a:gd name="T7" fmla="*/ 18 h 44"/>
                    <a:gd name="T8" fmla="*/ 123 w 136"/>
                    <a:gd name="T9" fmla="*/ 44 h 44"/>
                    <a:gd name="T10" fmla="*/ 136 w 136"/>
                    <a:gd name="T11" fmla="*/ 32 h 44"/>
                    <a:gd name="T12" fmla="*/ 68 w 136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44">
                      <a:moveTo>
                        <a:pt x="68" y="0"/>
                      </a:moveTo>
                      <a:cubicBezTo>
                        <a:pt x="41" y="0"/>
                        <a:pt x="16" y="12"/>
                        <a:pt x="0" y="32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26" y="28"/>
                        <a:pt x="46" y="18"/>
                        <a:pt x="68" y="18"/>
                      </a:cubicBezTo>
                      <a:cubicBezTo>
                        <a:pt x="90" y="18"/>
                        <a:pt x="110" y="28"/>
                        <a:pt x="123" y="44"/>
                      </a:cubicBezTo>
                      <a:cubicBezTo>
                        <a:pt x="136" y="32"/>
                        <a:pt x="136" y="32"/>
                        <a:pt x="136" y="32"/>
                      </a:cubicBezTo>
                      <a:cubicBezTo>
                        <a:pt x="120" y="12"/>
                        <a:pt x="95" y="0"/>
                        <a:pt x="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4" name="Freeform 213"/>
                <p:cNvSpPr>
                  <a:spLocks/>
                </p:cNvSpPr>
                <p:nvPr/>
              </p:nvSpPr>
              <p:spPr bwMode="auto">
                <a:xfrm>
                  <a:off x="7317999" y="3059069"/>
                  <a:ext cx="135968" cy="112267"/>
                </a:xfrm>
                <a:custGeom>
                  <a:avLst/>
                  <a:gdLst>
                    <a:gd name="T0" fmla="*/ 17 w 34"/>
                    <a:gd name="T1" fmla="*/ 0 h 28"/>
                    <a:gd name="T2" fmla="*/ 0 w 34"/>
                    <a:gd name="T3" fmla="*/ 11 h 28"/>
                    <a:gd name="T4" fmla="*/ 17 w 34"/>
                    <a:gd name="T5" fmla="*/ 28 h 28"/>
                    <a:gd name="T6" fmla="*/ 34 w 34"/>
                    <a:gd name="T7" fmla="*/ 11 h 28"/>
                    <a:gd name="T8" fmla="*/ 17 w 34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8">
                      <a:moveTo>
                        <a:pt x="17" y="0"/>
                      </a:moveTo>
                      <a:cubicBezTo>
                        <a:pt x="10" y="0"/>
                        <a:pt x="3" y="5"/>
                        <a:pt x="0" y="11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1" y="5"/>
                        <a:pt x="24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flipH="1">
                <a:off x="7809563" y="3894738"/>
                <a:ext cx="418698" cy="438199"/>
                <a:chOff x="382179" y="2516343"/>
                <a:chExt cx="614088" cy="642689"/>
              </a:xfrm>
              <a:solidFill>
                <a:srgbClr val="00B0F0"/>
              </a:solidFill>
            </p:grpSpPr>
            <p:sp>
              <p:nvSpPr>
                <p:cNvPr id="53" name="Freeform 18"/>
                <p:cNvSpPr>
                  <a:spLocks/>
                </p:cNvSpPr>
                <p:nvPr/>
              </p:nvSpPr>
              <p:spPr bwMode="auto">
                <a:xfrm>
                  <a:off x="575659" y="2682904"/>
                  <a:ext cx="171608" cy="171608"/>
                </a:xfrm>
                <a:custGeom>
                  <a:avLst/>
                  <a:gdLst>
                    <a:gd name="T0" fmla="*/ 102 w 204"/>
                    <a:gd name="T1" fmla="*/ 0 h 204"/>
                    <a:gd name="T2" fmla="*/ 102 w 204"/>
                    <a:gd name="T3" fmla="*/ 0 h 204"/>
                    <a:gd name="T4" fmla="*/ 124 w 204"/>
                    <a:gd name="T5" fmla="*/ 2 h 204"/>
                    <a:gd name="T6" fmla="*/ 142 w 204"/>
                    <a:gd name="T7" fmla="*/ 8 h 204"/>
                    <a:gd name="T8" fmla="*/ 160 w 204"/>
                    <a:gd name="T9" fmla="*/ 18 h 204"/>
                    <a:gd name="T10" fmla="*/ 174 w 204"/>
                    <a:gd name="T11" fmla="*/ 30 h 204"/>
                    <a:gd name="T12" fmla="*/ 188 w 204"/>
                    <a:gd name="T13" fmla="*/ 46 h 204"/>
                    <a:gd name="T14" fmla="*/ 196 w 204"/>
                    <a:gd name="T15" fmla="*/ 62 h 204"/>
                    <a:gd name="T16" fmla="*/ 202 w 204"/>
                    <a:gd name="T17" fmla="*/ 82 h 204"/>
                    <a:gd name="T18" fmla="*/ 204 w 204"/>
                    <a:gd name="T19" fmla="*/ 102 h 204"/>
                    <a:gd name="T20" fmla="*/ 204 w 204"/>
                    <a:gd name="T21" fmla="*/ 102 h 204"/>
                    <a:gd name="T22" fmla="*/ 202 w 204"/>
                    <a:gd name="T23" fmla="*/ 122 h 204"/>
                    <a:gd name="T24" fmla="*/ 196 w 204"/>
                    <a:gd name="T25" fmla="*/ 142 h 204"/>
                    <a:gd name="T26" fmla="*/ 188 w 204"/>
                    <a:gd name="T27" fmla="*/ 160 h 204"/>
                    <a:gd name="T28" fmla="*/ 174 w 204"/>
                    <a:gd name="T29" fmla="*/ 174 h 204"/>
                    <a:gd name="T30" fmla="*/ 160 w 204"/>
                    <a:gd name="T31" fmla="*/ 186 h 204"/>
                    <a:gd name="T32" fmla="*/ 142 w 204"/>
                    <a:gd name="T33" fmla="*/ 196 h 204"/>
                    <a:gd name="T34" fmla="*/ 124 w 204"/>
                    <a:gd name="T35" fmla="*/ 202 h 204"/>
                    <a:gd name="T36" fmla="*/ 102 w 204"/>
                    <a:gd name="T37" fmla="*/ 204 h 204"/>
                    <a:gd name="T38" fmla="*/ 102 w 204"/>
                    <a:gd name="T39" fmla="*/ 204 h 204"/>
                    <a:gd name="T40" fmla="*/ 82 w 204"/>
                    <a:gd name="T41" fmla="*/ 202 h 204"/>
                    <a:gd name="T42" fmla="*/ 64 w 204"/>
                    <a:gd name="T43" fmla="*/ 196 h 204"/>
                    <a:gd name="T44" fmla="*/ 46 w 204"/>
                    <a:gd name="T45" fmla="*/ 186 h 204"/>
                    <a:gd name="T46" fmla="*/ 30 w 204"/>
                    <a:gd name="T47" fmla="*/ 174 h 204"/>
                    <a:gd name="T48" fmla="*/ 18 w 204"/>
                    <a:gd name="T49" fmla="*/ 160 h 204"/>
                    <a:gd name="T50" fmla="*/ 8 w 204"/>
                    <a:gd name="T51" fmla="*/ 142 h 204"/>
                    <a:gd name="T52" fmla="*/ 4 w 204"/>
                    <a:gd name="T53" fmla="*/ 122 h 204"/>
                    <a:gd name="T54" fmla="*/ 0 w 204"/>
                    <a:gd name="T55" fmla="*/ 102 h 204"/>
                    <a:gd name="T56" fmla="*/ 0 w 204"/>
                    <a:gd name="T57" fmla="*/ 102 h 204"/>
                    <a:gd name="T58" fmla="*/ 4 w 204"/>
                    <a:gd name="T59" fmla="*/ 82 h 204"/>
                    <a:gd name="T60" fmla="*/ 8 w 204"/>
                    <a:gd name="T61" fmla="*/ 62 h 204"/>
                    <a:gd name="T62" fmla="*/ 18 w 204"/>
                    <a:gd name="T63" fmla="*/ 46 h 204"/>
                    <a:gd name="T64" fmla="*/ 30 w 204"/>
                    <a:gd name="T65" fmla="*/ 30 h 204"/>
                    <a:gd name="T66" fmla="*/ 46 w 204"/>
                    <a:gd name="T67" fmla="*/ 18 h 204"/>
                    <a:gd name="T68" fmla="*/ 64 w 204"/>
                    <a:gd name="T69" fmla="*/ 8 h 204"/>
                    <a:gd name="T70" fmla="*/ 82 w 204"/>
                    <a:gd name="T71" fmla="*/ 2 h 204"/>
                    <a:gd name="T72" fmla="*/ 102 w 204"/>
                    <a:gd name="T73" fmla="*/ 0 h 204"/>
                    <a:gd name="T74" fmla="*/ 102 w 204"/>
                    <a:gd name="T7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4" h="204">
                      <a:moveTo>
                        <a:pt x="102" y="0"/>
                      </a:moveTo>
                      <a:lnTo>
                        <a:pt x="102" y="0"/>
                      </a:lnTo>
                      <a:lnTo>
                        <a:pt x="124" y="2"/>
                      </a:lnTo>
                      <a:lnTo>
                        <a:pt x="142" y="8"/>
                      </a:lnTo>
                      <a:lnTo>
                        <a:pt x="160" y="18"/>
                      </a:lnTo>
                      <a:lnTo>
                        <a:pt x="174" y="30"/>
                      </a:lnTo>
                      <a:lnTo>
                        <a:pt x="188" y="46"/>
                      </a:lnTo>
                      <a:lnTo>
                        <a:pt x="196" y="62"/>
                      </a:lnTo>
                      <a:lnTo>
                        <a:pt x="202" y="82"/>
                      </a:lnTo>
                      <a:lnTo>
                        <a:pt x="204" y="102"/>
                      </a:lnTo>
                      <a:lnTo>
                        <a:pt x="204" y="102"/>
                      </a:lnTo>
                      <a:lnTo>
                        <a:pt x="202" y="122"/>
                      </a:lnTo>
                      <a:lnTo>
                        <a:pt x="196" y="142"/>
                      </a:lnTo>
                      <a:lnTo>
                        <a:pt x="188" y="160"/>
                      </a:lnTo>
                      <a:lnTo>
                        <a:pt x="174" y="174"/>
                      </a:lnTo>
                      <a:lnTo>
                        <a:pt x="160" y="186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02" y="204"/>
                      </a:lnTo>
                      <a:lnTo>
                        <a:pt x="102" y="204"/>
                      </a:lnTo>
                      <a:lnTo>
                        <a:pt x="82" y="202"/>
                      </a:lnTo>
                      <a:lnTo>
                        <a:pt x="64" y="196"/>
                      </a:lnTo>
                      <a:lnTo>
                        <a:pt x="46" y="186"/>
                      </a:lnTo>
                      <a:lnTo>
                        <a:pt x="30" y="174"/>
                      </a:lnTo>
                      <a:lnTo>
                        <a:pt x="18" y="160"/>
                      </a:lnTo>
                      <a:lnTo>
                        <a:pt x="8" y="142"/>
                      </a:lnTo>
                      <a:lnTo>
                        <a:pt x="4" y="12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4" y="82"/>
                      </a:lnTo>
                      <a:lnTo>
                        <a:pt x="8" y="62"/>
                      </a:lnTo>
                      <a:lnTo>
                        <a:pt x="18" y="46"/>
                      </a:lnTo>
                      <a:lnTo>
                        <a:pt x="30" y="30"/>
                      </a:lnTo>
                      <a:lnTo>
                        <a:pt x="46" y="18"/>
                      </a:lnTo>
                      <a:lnTo>
                        <a:pt x="64" y="8"/>
                      </a:lnTo>
                      <a:lnTo>
                        <a:pt x="82" y="2"/>
                      </a:lnTo>
                      <a:lnTo>
                        <a:pt x="102" y="0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4" name="Freeform 19"/>
                <p:cNvSpPr>
                  <a:spLocks noEditPoints="1"/>
                </p:cNvSpPr>
                <p:nvPr/>
              </p:nvSpPr>
              <p:spPr bwMode="auto">
                <a:xfrm>
                  <a:off x="922240" y="2755248"/>
                  <a:ext cx="74027" cy="72345"/>
                </a:xfrm>
                <a:custGeom>
                  <a:avLst/>
                  <a:gdLst>
                    <a:gd name="T0" fmla="*/ 86 w 88"/>
                    <a:gd name="T1" fmla="*/ 32 h 86"/>
                    <a:gd name="T2" fmla="*/ 78 w 88"/>
                    <a:gd name="T3" fmla="*/ 32 h 86"/>
                    <a:gd name="T4" fmla="*/ 80 w 88"/>
                    <a:gd name="T5" fmla="*/ 18 h 86"/>
                    <a:gd name="T6" fmla="*/ 80 w 88"/>
                    <a:gd name="T7" fmla="*/ 18 h 86"/>
                    <a:gd name="T8" fmla="*/ 70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30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8 w 88"/>
                    <a:gd name="T31" fmla="*/ 18 h 86"/>
                    <a:gd name="T32" fmla="*/ 8 w 88"/>
                    <a:gd name="T33" fmla="*/ 20 h 86"/>
                    <a:gd name="T34" fmla="*/ 2 w 88"/>
                    <a:gd name="T35" fmla="*/ 32 h 86"/>
                    <a:gd name="T36" fmla="*/ 8 w 88"/>
                    <a:gd name="T37" fmla="*/ 36 h 86"/>
                    <a:gd name="T38" fmla="*/ 6 w 88"/>
                    <a:gd name="T39" fmla="*/ 42 h 86"/>
                    <a:gd name="T40" fmla="*/ 0 w 88"/>
                    <a:gd name="T41" fmla="*/ 46 h 86"/>
                    <a:gd name="T42" fmla="*/ 2 w 88"/>
                    <a:gd name="T43" fmla="*/ 58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8 w 88"/>
                    <a:gd name="T51" fmla="*/ 78 h 86"/>
                    <a:gd name="T52" fmla="*/ 24 w 88"/>
                    <a:gd name="T53" fmla="*/ 74 h 86"/>
                    <a:gd name="T54" fmla="*/ 30 w 88"/>
                    <a:gd name="T55" fmla="*/ 78 h 86"/>
                    <a:gd name="T56" fmla="*/ 30 w 88"/>
                    <a:gd name="T57" fmla="*/ 84 h 86"/>
                    <a:gd name="T58" fmla="*/ 34 w 88"/>
                    <a:gd name="T59" fmla="*/ 86 h 86"/>
                    <a:gd name="T60" fmla="*/ 42 w 88"/>
                    <a:gd name="T61" fmla="*/ 86 h 86"/>
                    <a:gd name="T62" fmla="*/ 46 w 88"/>
                    <a:gd name="T63" fmla="*/ 80 h 86"/>
                    <a:gd name="T64" fmla="*/ 52 w 88"/>
                    <a:gd name="T65" fmla="*/ 78 h 86"/>
                    <a:gd name="T66" fmla="*/ 58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2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6 w 88"/>
                    <a:gd name="T89" fmla="*/ 32 h 86"/>
                    <a:gd name="T90" fmla="*/ 54 w 88"/>
                    <a:gd name="T91" fmla="*/ 44 h 86"/>
                    <a:gd name="T92" fmla="*/ 54 w 88"/>
                    <a:gd name="T93" fmla="*/ 46 h 86"/>
                    <a:gd name="T94" fmla="*/ 50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4 h 86"/>
                    <a:gd name="T102" fmla="*/ 32 w 88"/>
                    <a:gd name="T103" fmla="*/ 48 h 86"/>
                    <a:gd name="T104" fmla="*/ 32 w 88"/>
                    <a:gd name="T105" fmla="*/ 44 h 86"/>
                    <a:gd name="T106" fmla="*/ 32 w 88"/>
                    <a:gd name="T107" fmla="*/ 42 h 86"/>
                    <a:gd name="T108" fmla="*/ 36 w 88"/>
                    <a:gd name="T109" fmla="*/ 36 h 86"/>
                    <a:gd name="T110" fmla="*/ 44 w 88"/>
                    <a:gd name="T111" fmla="*/ 34 h 86"/>
                    <a:gd name="T112" fmla="*/ 46 w 88"/>
                    <a:gd name="T113" fmla="*/ 34 h 86"/>
                    <a:gd name="T114" fmla="*/ 50 w 88"/>
                    <a:gd name="T115" fmla="*/ 34 h 86"/>
                    <a:gd name="T116" fmla="*/ 54 w 88"/>
                    <a:gd name="T117" fmla="*/ 40 h 86"/>
                    <a:gd name="T118" fmla="*/ 54 w 88"/>
                    <a:gd name="T119" fmla="*/ 44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6" y="32"/>
                      </a:moveTo>
                      <a:lnTo>
                        <a:pt x="86" y="32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76" y="24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72" y="10"/>
                      </a:lnTo>
                      <a:lnTo>
                        <a:pt x="70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30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8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2" y="30"/>
                      </a:lnTo>
                      <a:lnTo>
                        <a:pt x="2" y="32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30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4" y="86"/>
                      </a:lnTo>
                      <a:lnTo>
                        <a:pt x="34" y="86"/>
                      </a:lnTo>
                      <a:lnTo>
                        <a:pt x="42" y="86"/>
                      </a:lnTo>
                      <a:lnTo>
                        <a:pt x="44" y="86"/>
                      </a:lnTo>
                      <a:lnTo>
                        <a:pt x="46" y="80"/>
                      </a:lnTo>
                      <a:lnTo>
                        <a:pt x="46" y="80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8" y="84"/>
                      </a:lnTo>
                      <a:lnTo>
                        <a:pt x="58" y="84"/>
                      </a:lnTo>
                      <a:lnTo>
                        <a:pt x="68" y="78"/>
                      </a:lnTo>
                      <a:lnTo>
                        <a:pt x="70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78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2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6" y="32"/>
                      </a:lnTo>
                      <a:lnTo>
                        <a:pt x="86" y="32"/>
                      </a:lnTo>
                      <a:close/>
                      <a:moveTo>
                        <a:pt x="54" y="44"/>
                      </a:moveTo>
                      <a:lnTo>
                        <a:pt x="54" y="44"/>
                      </a:lnTo>
                      <a:lnTo>
                        <a:pt x="54" y="46"/>
                      </a:lnTo>
                      <a:lnTo>
                        <a:pt x="54" y="46"/>
                      </a:lnTo>
                      <a:lnTo>
                        <a:pt x="50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4"/>
                      </a:lnTo>
                      <a:lnTo>
                        <a:pt x="34" y="52"/>
                      </a:lnTo>
                      <a:lnTo>
                        <a:pt x="32" y="48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2"/>
                      </a:lnTo>
                      <a:lnTo>
                        <a:pt x="32" y="42"/>
                      </a:lnTo>
                      <a:lnTo>
                        <a:pt x="34" y="38"/>
                      </a:lnTo>
                      <a:lnTo>
                        <a:pt x="36" y="36"/>
                      </a:lnTo>
                      <a:lnTo>
                        <a:pt x="40" y="34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6" y="34"/>
                      </a:lnTo>
                      <a:lnTo>
                        <a:pt x="46" y="34"/>
                      </a:lnTo>
                      <a:lnTo>
                        <a:pt x="50" y="34"/>
                      </a:lnTo>
                      <a:lnTo>
                        <a:pt x="52" y="36"/>
                      </a:lnTo>
                      <a:lnTo>
                        <a:pt x="54" y="40"/>
                      </a:lnTo>
                      <a:lnTo>
                        <a:pt x="54" y="44"/>
                      </a:lnTo>
                      <a:lnTo>
                        <a:pt x="5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5" name="Freeform 20"/>
                <p:cNvSpPr>
                  <a:spLocks noEditPoints="1"/>
                </p:cNvSpPr>
                <p:nvPr/>
              </p:nvSpPr>
              <p:spPr bwMode="auto">
                <a:xfrm>
                  <a:off x="811199" y="2602147"/>
                  <a:ext cx="74027" cy="72345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6" name="Freeform 21"/>
                <p:cNvSpPr>
                  <a:spLocks/>
                </p:cNvSpPr>
                <p:nvPr/>
              </p:nvSpPr>
              <p:spPr bwMode="auto">
                <a:xfrm>
                  <a:off x="651368" y="3005931"/>
                  <a:ext cx="18507" cy="18507"/>
                </a:xfrm>
                <a:custGeom>
                  <a:avLst/>
                  <a:gdLst>
                    <a:gd name="T0" fmla="*/ 12 w 22"/>
                    <a:gd name="T1" fmla="*/ 0 h 22"/>
                    <a:gd name="T2" fmla="*/ 12 w 22"/>
                    <a:gd name="T3" fmla="*/ 0 h 22"/>
                    <a:gd name="T4" fmla="*/ 10 w 22"/>
                    <a:gd name="T5" fmla="*/ 0 h 22"/>
                    <a:gd name="T6" fmla="*/ 10 w 22"/>
                    <a:gd name="T7" fmla="*/ 0 h 22"/>
                    <a:gd name="T8" fmla="*/ 4 w 22"/>
                    <a:gd name="T9" fmla="*/ 2 h 22"/>
                    <a:gd name="T10" fmla="*/ 0 w 22"/>
                    <a:gd name="T11" fmla="*/ 4 h 22"/>
                    <a:gd name="T12" fmla="*/ 0 w 22"/>
                    <a:gd name="T13" fmla="*/ 8 h 22"/>
                    <a:gd name="T14" fmla="*/ 0 w 22"/>
                    <a:gd name="T15" fmla="*/ 8 h 22"/>
                    <a:gd name="T16" fmla="*/ 0 w 22"/>
                    <a:gd name="T17" fmla="*/ 10 h 22"/>
                    <a:gd name="T18" fmla="*/ 0 w 22"/>
                    <a:gd name="T19" fmla="*/ 10 h 22"/>
                    <a:gd name="T20" fmla="*/ 2 w 22"/>
                    <a:gd name="T21" fmla="*/ 18 h 22"/>
                    <a:gd name="T22" fmla="*/ 4 w 22"/>
                    <a:gd name="T23" fmla="*/ 20 h 22"/>
                    <a:gd name="T24" fmla="*/ 8 w 22"/>
                    <a:gd name="T25" fmla="*/ 22 h 22"/>
                    <a:gd name="T26" fmla="*/ 8 w 22"/>
                    <a:gd name="T27" fmla="*/ 22 h 22"/>
                    <a:gd name="T28" fmla="*/ 10 w 22"/>
                    <a:gd name="T29" fmla="*/ 22 h 22"/>
                    <a:gd name="T30" fmla="*/ 10 w 22"/>
                    <a:gd name="T31" fmla="*/ 22 h 22"/>
                    <a:gd name="T32" fmla="*/ 18 w 22"/>
                    <a:gd name="T33" fmla="*/ 20 h 22"/>
                    <a:gd name="T34" fmla="*/ 20 w 22"/>
                    <a:gd name="T35" fmla="*/ 16 h 22"/>
                    <a:gd name="T36" fmla="*/ 22 w 22"/>
                    <a:gd name="T37" fmla="*/ 14 h 22"/>
                    <a:gd name="T38" fmla="*/ 22 w 22"/>
                    <a:gd name="T39" fmla="*/ 14 h 22"/>
                    <a:gd name="T40" fmla="*/ 22 w 22"/>
                    <a:gd name="T41" fmla="*/ 10 h 22"/>
                    <a:gd name="T42" fmla="*/ 22 w 22"/>
                    <a:gd name="T43" fmla="*/ 10 h 22"/>
                    <a:gd name="T44" fmla="*/ 20 w 22"/>
                    <a:gd name="T45" fmla="*/ 6 h 22"/>
                    <a:gd name="T46" fmla="*/ 18 w 22"/>
                    <a:gd name="T47" fmla="*/ 4 h 22"/>
                    <a:gd name="T48" fmla="*/ 12 w 22"/>
                    <a:gd name="T49" fmla="*/ 0 h 22"/>
                    <a:gd name="T50" fmla="*/ 12 w 22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2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20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7" name="Freeform 22"/>
                <p:cNvSpPr>
                  <a:spLocks noEditPoints="1"/>
                </p:cNvSpPr>
                <p:nvPr/>
              </p:nvSpPr>
              <p:spPr bwMode="auto">
                <a:xfrm>
                  <a:off x="382179" y="2861242"/>
                  <a:ext cx="592216" cy="297790"/>
                </a:xfrm>
                <a:custGeom>
                  <a:avLst/>
                  <a:gdLst>
                    <a:gd name="T0" fmla="*/ 676 w 704"/>
                    <a:gd name="T1" fmla="*/ 2 h 354"/>
                    <a:gd name="T2" fmla="*/ 650 w 704"/>
                    <a:gd name="T3" fmla="*/ 2 h 354"/>
                    <a:gd name="T4" fmla="*/ 630 w 704"/>
                    <a:gd name="T5" fmla="*/ 16 h 354"/>
                    <a:gd name="T6" fmla="*/ 538 w 704"/>
                    <a:gd name="T7" fmla="*/ 180 h 354"/>
                    <a:gd name="T8" fmla="*/ 482 w 704"/>
                    <a:gd name="T9" fmla="*/ 86 h 354"/>
                    <a:gd name="T10" fmla="*/ 426 w 704"/>
                    <a:gd name="T11" fmla="*/ 32 h 354"/>
                    <a:gd name="T12" fmla="*/ 384 w 704"/>
                    <a:gd name="T13" fmla="*/ 10 h 354"/>
                    <a:gd name="T14" fmla="*/ 332 w 704"/>
                    <a:gd name="T15" fmla="*/ 0 h 354"/>
                    <a:gd name="T16" fmla="*/ 296 w 704"/>
                    <a:gd name="T17" fmla="*/ 4 h 354"/>
                    <a:gd name="T18" fmla="*/ 250 w 704"/>
                    <a:gd name="T19" fmla="*/ 22 h 354"/>
                    <a:gd name="T20" fmla="*/ 196 w 704"/>
                    <a:gd name="T21" fmla="*/ 66 h 354"/>
                    <a:gd name="T22" fmla="*/ 114 w 704"/>
                    <a:gd name="T23" fmla="*/ 200 h 354"/>
                    <a:gd name="T24" fmla="*/ 72 w 704"/>
                    <a:gd name="T25" fmla="*/ 162 h 354"/>
                    <a:gd name="T26" fmla="*/ 50 w 704"/>
                    <a:gd name="T27" fmla="*/ 152 h 354"/>
                    <a:gd name="T28" fmla="*/ 26 w 704"/>
                    <a:gd name="T29" fmla="*/ 154 h 354"/>
                    <a:gd name="T30" fmla="*/ 12 w 704"/>
                    <a:gd name="T31" fmla="*/ 162 h 354"/>
                    <a:gd name="T32" fmla="*/ 0 w 704"/>
                    <a:gd name="T33" fmla="*/ 186 h 354"/>
                    <a:gd name="T34" fmla="*/ 4 w 704"/>
                    <a:gd name="T35" fmla="*/ 210 h 354"/>
                    <a:gd name="T36" fmla="*/ 124 w 704"/>
                    <a:gd name="T37" fmla="*/ 324 h 354"/>
                    <a:gd name="T38" fmla="*/ 134 w 704"/>
                    <a:gd name="T39" fmla="*/ 328 h 354"/>
                    <a:gd name="T40" fmla="*/ 204 w 704"/>
                    <a:gd name="T41" fmla="*/ 214 h 354"/>
                    <a:gd name="T42" fmla="*/ 204 w 704"/>
                    <a:gd name="T43" fmla="*/ 354 h 354"/>
                    <a:gd name="T44" fmla="*/ 460 w 704"/>
                    <a:gd name="T45" fmla="*/ 218 h 354"/>
                    <a:gd name="T46" fmla="*/ 518 w 704"/>
                    <a:gd name="T47" fmla="*/ 320 h 354"/>
                    <a:gd name="T48" fmla="*/ 532 w 704"/>
                    <a:gd name="T49" fmla="*/ 330 h 354"/>
                    <a:gd name="T50" fmla="*/ 550 w 704"/>
                    <a:gd name="T51" fmla="*/ 328 h 354"/>
                    <a:gd name="T52" fmla="*/ 700 w 704"/>
                    <a:gd name="T53" fmla="*/ 64 h 354"/>
                    <a:gd name="T54" fmla="*/ 704 w 704"/>
                    <a:gd name="T55" fmla="*/ 48 h 354"/>
                    <a:gd name="T56" fmla="*/ 700 w 704"/>
                    <a:gd name="T57" fmla="*/ 24 h 354"/>
                    <a:gd name="T58" fmla="*/ 684 w 704"/>
                    <a:gd name="T59" fmla="*/ 6 h 354"/>
                    <a:gd name="T60" fmla="*/ 374 w 704"/>
                    <a:gd name="T61" fmla="*/ 184 h 354"/>
                    <a:gd name="T62" fmla="*/ 366 w 704"/>
                    <a:gd name="T63" fmla="*/ 190 h 354"/>
                    <a:gd name="T64" fmla="*/ 370 w 704"/>
                    <a:gd name="T65" fmla="*/ 198 h 354"/>
                    <a:gd name="T66" fmla="*/ 364 w 704"/>
                    <a:gd name="T67" fmla="*/ 208 h 354"/>
                    <a:gd name="T68" fmla="*/ 358 w 704"/>
                    <a:gd name="T69" fmla="*/ 206 h 354"/>
                    <a:gd name="T70" fmla="*/ 354 w 704"/>
                    <a:gd name="T71" fmla="*/ 218 h 354"/>
                    <a:gd name="T72" fmla="*/ 342 w 704"/>
                    <a:gd name="T73" fmla="*/ 224 h 354"/>
                    <a:gd name="T74" fmla="*/ 332 w 704"/>
                    <a:gd name="T75" fmla="*/ 218 h 354"/>
                    <a:gd name="T76" fmla="*/ 328 w 704"/>
                    <a:gd name="T77" fmla="*/ 226 h 354"/>
                    <a:gd name="T78" fmla="*/ 316 w 704"/>
                    <a:gd name="T79" fmla="*/ 224 h 354"/>
                    <a:gd name="T80" fmla="*/ 316 w 704"/>
                    <a:gd name="T81" fmla="*/ 218 h 354"/>
                    <a:gd name="T82" fmla="*/ 304 w 704"/>
                    <a:gd name="T83" fmla="*/ 218 h 354"/>
                    <a:gd name="T84" fmla="*/ 294 w 704"/>
                    <a:gd name="T85" fmla="*/ 208 h 354"/>
                    <a:gd name="T86" fmla="*/ 294 w 704"/>
                    <a:gd name="T87" fmla="*/ 198 h 354"/>
                    <a:gd name="T88" fmla="*/ 288 w 704"/>
                    <a:gd name="T89" fmla="*/ 196 h 354"/>
                    <a:gd name="T90" fmla="*/ 292 w 704"/>
                    <a:gd name="T91" fmla="*/ 182 h 354"/>
                    <a:gd name="T92" fmla="*/ 292 w 704"/>
                    <a:gd name="T93" fmla="*/ 174 h 354"/>
                    <a:gd name="T94" fmla="*/ 288 w 704"/>
                    <a:gd name="T95" fmla="*/ 170 h 354"/>
                    <a:gd name="T96" fmla="*/ 300 w 704"/>
                    <a:gd name="T97" fmla="*/ 160 h 354"/>
                    <a:gd name="T98" fmla="*/ 304 w 704"/>
                    <a:gd name="T99" fmla="*/ 148 h 354"/>
                    <a:gd name="T100" fmla="*/ 314 w 704"/>
                    <a:gd name="T101" fmla="*/ 142 h 354"/>
                    <a:gd name="T102" fmla="*/ 320 w 704"/>
                    <a:gd name="T103" fmla="*/ 148 h 354"/>
                    <a:gd name="T104" fmla="*/ 332 w 704"/>
                    <a:gd name="T105" fmla="*/ 140 h 354"/>
                    <a:gd name="T106" fmla="*/ 340 w 704"/>
                    <a:gd name="T107" fmla="*/ 142 h 354"/>
                    <a:gd name="T108" fmla="*/ 344 w 704"/>
                    <a:gd name="T109" fmla="*/ 148 h 354"/>
                    <a:gd name="T110" fmla="*/ 358 w 704"/>
                    <a:gd name="T111" fmla="*/ 148 h 354"/>
                    <a:gd name="T112" fmla="*/ 366 w 704"/>
                    <a:gd name="T113" fmla="*/ 158 h 354"/>
                    <a:gd name="T114" fmla="*/ 362 w 704"/>
                    <a:gd name="T115" fmla="*/ 164 h 354"/>
                    <a:gd name="T116" fmla="*/ 372 w 704"/>
                    <a:gd name="T117" fmla="*/ 172 h 354"/>
                    <a:gd name="T118" fmla="*/ 374 w 704"/>
                    <a:gd name="T119" fmla="*/ 184 h 354"/>
                    <a:gd name="T120" fmla="*/ 374 w 704"/>
                    <a:gd name="T121" fmla="*/ 18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04" h="354">
                      <a:moveTo>
                        <a:pt x="684" y="6"/>
                      </a:moveTo>
                      <a:lnTo>
                        <a:pt x="684" y="6"/>
                      </a:lnTo>
                      <a:lnTo>
                        <a:pt x="676" y="2"/>
                      </a:lnTo>
                      <a:lnTo>
                        <a:pt x="666" y="0"/>
                      </a:lnTo>
                      <a:lnTo>
                        <a:pt x="658" y="0"/>
                      </a:lnTo>
                      <a:lnTo>
                        <a:pt x="650" y="2"/>
                      </a:lnTo>
                      <a:lnTo>
                        <a:pt x="644" y="6"/>
                      </a:lnTo>
                      <a:lnTo>
                        <a:pt x="636" y="10"/>
                      </a:lnTo>
                      <a:lnTo>
                        <a:pt x="630" y="16"/>
                      </a:lnTo>
                      <a:lnTo>
                        <a:pt x="626" y="22"/>
                      </a:lnTo>
                      <a:lnTo>
                        <a:pt x="538" y="180"/>
                      </a:lnTo>
                      <a:lnTo>
                        <a:pt x="538" y="180"/>
                      </a:lnTo>
                      <a:lnTo>
                        <a:pt x="496" y="106"/>
                      </a:lnTo>
                      <a:lnTo>
                        <a:pt x="496" y="106"/>
                      </a:lnTo>
                      <a:lnTo>
                        <a:pt x="482" y="86"/>
                      </a:lnTo>
                      <a:lnTo>
                        <a:pt x="468" y="68"/>
                      </a:lnTo>
                      <a:lnTo>
                        <a:pt x="450" y="50"/>
                      </a:lnTo>
                      <a:lnTo>
                        <a:pt x="426" y="32"/>
                      </a:lnTo>
                      <a:lnTo>
                        <a:pt x="414" y="22"/>
                      </a:lnTo>
                      <a:lnTo>
                        <a:pt x="400" y="16"/>
                      </a:lnTo>
                      <a:lnTo>
                        <a:pt x="384" y="10"/>
                      </a:lnTo>
                      <a:lnTo>
                        <a:pt x="368" y="4"/>
                      </a:lnTo>
                      <a:lnTo>
                        <a:pt x="352" y="2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14" y="2"/>
                      </a:lnTo>
                      <a:lnTo>
                        <a:pt x="296" y="4"/>
                      </a:lnTo>
                      <a:lnTo>
                        <a:pt x="280" y="8"/>
                      </a:lnTo>
                      <a:lnTo>
                        <a:pt x="264" y="14"/>
                      </a:lnTo>
                      <a:lnTo>
                        <a:pt x="250" y="22"/>
                      </a:lnTo>
                      <a:lnTo>
                        <a:pt x="236" y="30"/>
                      </a:lnTo>
                      <a:lnTo>
                        <a:pt x="214" y="48"/>
                      </a:lnTo>
                      <a:lnTo>
                        <a:pt x="196" y="66"/>
                      </a:lnTo>
                      <a:lnTo>
                        <a:pt x="182" y="84"/>
                      </a:lnTo>
                      <a:lnTo>
                        <a:pt x="168" y="106"/>
                      </a:lnTo>
                      <a:lnTo>
                        <a:pt x="114" y="200"/>
                      </a:lnTo>
                      <a:lnTo>
                        <a:pt x="114" y="200"/>
                      </a:lnTo>
                      <a:lnTo>
                        <a:pt x="72" y="162"/>
                      </a:lnTo>
                      <a:lnTo>
                        <a:pt x="72" y="162"/>
                      </a:lnTo>
                      <a:lnTo>
                        <a:pt x="66" y="156"/>
                      </a:lnTo>
                      <a:lnTo>
                        <a:pt x="58" y="154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4" y="152"/>
                      </a:lnTo>
                      <a:lnTo>
                        <a:pt x="26" y="154"/>
                      </a:lnTo>
                      <a:lnTo>
                        <a:pt x="18" y="158"/>
                      </a:lnTo>
                      <a:lnTo>
                        <a:pt x="12" y="162"/>
                      </a:lnTo>
                      <a:lnTo>
                        <a:pt x="12" y="162"/>
                      </a:lnTo>
                      <a:lnTo>
                        <a:pt x="6" y="170"/>
                      </a:lnTo>
                      <a:lnTo>
                        <a:pt x="2" y="178"/>
                      </a:lnTo>
                      <a:lnTo>
                        <a:pt x="0" y="186"/>
                      </a:lnTo>
                      <a:lnTo>
                        <a:pt x="0" y="194"/>
                      </a:lnTo>
                      <a:lnTo>
                        <a:pt x="2" y="202"/>
                      </a:lnTo>
                      <a:lnTo>
                        <a:pt x="4" y="210"/>
                      </a:lnTo>
                      <a:lnTo>
                        <a:pt x="8" y="218"/>
                      </a:lnTo>
                      <a:lnTo>
                        <a:pt x="14" y="224"/>
                      </a:lnTo>
                      <a:lnTo>
                        <a:pt x="124" y="324"/>
                      </a:lnTo>
                      <a:lnTo>
                        <a:pt x="124" y="324"/>
                      </a:lnTo>
                      <a:lnTo>
                        <a:pt x="128" y="328"/>
                      </a:lnTo>
                      <a:lnTo>
                        <a:pt x="134" y="328"/>
                      </a:lnTo>
                      <a:lnTo>
                        <a:pt x="138" y="326"/>
                      </a:lnTo>
                      <a:lnTo>
                        <a:pt x="142" y="322"/>
                      </a:lnTo>
                      <a:lnTo>
                        <a:pt x="204" y="214"/>
                      </a:lnTo>
                      <a:lnTo>
                        <a:pt x="204" y="214"/>
                      </a:lnTo>
                      <a:lnTo>
                        <a:pt x="204" y="354"/>
                      </a:lnTo>
                      <a:lnTo>
                        <a:pt x="204" y="354"/>
                      </a:lnTo>
                      <a:lnTo>
                        <a:pt x="460" y="354"/>
                      </a:lnTo>
                      <a:lnTo>
                        <a:pt x="460" y="354"/>
                      </a:lnTo>
                      <a:lnTo>
                        <a:pt x="460" y="218"/>
                      </a:lnTo>
                      <a:lnTo>
                        <a:pt x="460" y="218"/>
                      </a:lnTo>
                      <a:lnTo>
                        <a:pt x="518" y="320"/>
                      </a:lnTo>
                      <a:lnTo>
                        <a:pt x="518" y="320"/>
                      </a:lnTo>
                      <a:lnTo>
                        <a:pt x="522" y="324"/>
                      </a:lnTo>
                      <a:lnTo>
                        <a:pt x="528" y="328"/>
                      </a:lnTo>
                      <a:lnTo>
                        <a:pt x="532" y="330"/>
                      </a:lnTo>
                      <a:lnTo>
                        <a:pt x="538" y="330"/>
                      </a:lnTo>
                      <a:lnTo>
                        <a:pt x="544" y="330"/>
                      </a:lnTo>
                      <a:lnTo>
                        <a:pt x="550" y="328"/>
                      </a:lnTo>
                      <a:lnTo>
                        <a:pt x="554" y="324"/>
                      </a:lnTo>
                      <a:lnTo>
                        <a:pt x="558" y="318"/>
                      </a:lnTo>
                      <a:lnTo>
                        <a:pt x="700" y="64"/>
                      </a:lnTo>
                      <a:lnTo>
                        <a:pt x="700" y="64"/>
                      </a:lnTo>
                      <a:lnTo>
                        <a:pt x="702" y="56"/>
                      </a:lnTo>
                      <a:lnTo>
                        <a:pt x="704" y="48"/>
                      </a:lnTo>
                      <a:lnTo>
                        <a:pt x="704" y="38"/>
                      </a:lnTo>
                      <a:lnTo>
                        <a:pt x="704" y="30"/>
                      </a:lnTo>
                      <a:lnTo>
                        <a:pt x="700" y="24"/>
                      </a:lnTo>
                      <a:lnTo>
                        <a:pt x="696" y="16"/>
                      </a:lnTo>
                      <a:lnTo>
                        <a:pt x="690" y="10"/>
                      </a:lnTo>
                      <a:lnTo>
                        <a:pt x="684" y="6"/>
                      </a:lnTo>
                      <a:lnTo>
                        <a:pt x="684" y="6"/>
                      </a:lnTo>
                      <a:close/>
                      <a:moveTo>
                        <a:pt x="374" y="184"/>
                      </a:moveTo>
                      <a:lnTo>
                        <a:pt x="374" y="184"/>
                      </a:lnTo>
                      <a:lnTo>
                        <a:pt x="368" y="186"/>
                      </a:lnTo>
                      <a:lnTo>
                        <a:pt x="368" y="186"/>
                      </a:lnTo>
                      <a:lnTo>
                        <a:pt x="366" y="190"/>
                      </a:lnTo>
                      <a:lnTo>
                        <a:pt x="366" y="190"/>
                      </a:lnTo>
                      <a:lnTo>
                        <a:pt x="366" y="194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64" y="208"/>
                      </a:lnTo>
                      <a:lnTo>
                        <a:pt x="364" y="210"/>
                      </a:lnTo>
                      <a:lnTo>
                        <a:pt x="358" y="206"/>
                      </a:lnTo>
                      <a:lnTo>
                        <a:pt x="358" y="206"/>
                      </a:lnTo>
                      <a:lnTo>
                        <a:pt x="352" y="212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42" y="224"/>
                      </a:lnTo>
                      <a:lnTo>
                        <a:pt x="342" y="224"/>
                      </a:lnTo>
                      <a:lnTo>
                        <a:pt x="338" y="218"/>
                      </a:lnTo>
                      <a:lnTo>
                        <a:pt x="338" y="218"/>
                      </a:lnTo>
                      <a:lnTo>
                        <a:pt x="332" y="218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0" y="224"/>
                      </a:lnTo>
                      <a:lnTo>
                        <a:pt x="320" y="224"/>
                      </a:lnTo>
                      <a:lnTo>
                        <a:pt x="316" y="224"/>
                      </a:lnTo>
                      <a:lnTo>
                        <a:pt x="316" y="224"/>
                      </a:lnTo>
                      <a:lnTo>
                        <a:pt x="316" y="218"/>
                      </a:lnTo>
                      <a:lnTo>
                        <a:pt x="316" y="218"/>
                      </a:lnTo>
                      <a:lnTo>
                        <a:pt x="310" y="214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294" y="210"/>
                      </a:lnTo>
                      <a:lnTo>
                        <a:pt x="294" y="208"/>
                      </a:lnTo>
                      <a:lnTo>
                        <a:pt x="298" y="204"/>
                      </a:lnTo>
                      <a:lnTo>
                        <a:pt x="298" y="204"/>
                      </a:lnTo>
                      <a:lnTo>
                        <a:pt x="294" y="198"/>
                      </a:lnTo>
                      <a:lnTo>
                        <a:pt x="288" y="198"/>
                      </a:lnTo>
                      <a:lnTo>
                        <a:pt x="288" y="196"/>
                      </a:lnTo>
                      <a:lnTo>
                        <a:pt x="288" y="196"/>
                      </a:lnTo>
                      <a:lnTo>
                        <a:pt x="286" y="184"/>
                      </a:lnTo>
                      <a:lnTo>
                        <a:pt x="286" y="184"/>
                      </a:lnTo>
                      <a:lnTo>
                        <a:pt x="292" y="182"/>
                      </a:lnTo>
                      <a:lnTo>
                        <a:pt x="292" y="182"/>
                      </a:lnTo>
                      <a:lnTo>
                        <a:pt x="292" y="174"/>
                      </a:lnTo>
                      <a:lnTo>
                        <a:pt x="292" y="174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304" y="154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14" y="142"/>
                      </a:lnTo>
                      <a:lnTo>
                        <a:pt x="316" y="142"/>
                      </a:lnTo>
                      <a:lnTo>
                        <a:pt x="320" y="148"/>
                      </a:lnTo>
                      <a:lnTo>
                        <a:pt x="320" y="148"/>
                      </a:lnTo>
                      <a:lnTo>
                        <a:pt x="328" y="146"/>
                      </a:lnTo>
                      <a:lnTo>
                        <a:pt x="330" y="140"/>
                      </a:lnTo>
                      <a:lnTo>
                        <a:pt x="332" y="140"/>
                      </a:lnTo>
                      <a:lnTo>
                        <a:pt x="332" y="140"/>
                      </a:lnTo>
                      <a:lnTo>
                        <a:pt x="340" y="142"/>
                      </a:lnTo>
                      <a:lnTo>
                        <a:pt x="340" y="142"/>
                      </a:lnTo>
                      <a:lnTo>
                        <a:pt x="344" y="142"/>
                      </a:lnTo>
                      <a:lnTo>
                        <a:pt x="344" y="142"/>
                      </a:lnTo>
                      <a:lnTo>
                        <a:pt x="344" y="148"/>
                      </a:lnTo>
                      <a:lnTo>
                        <a:pt x="344" y="148"/>
                      </a:lnTo>
                      <a:lnTo>
                        <a:pt x="352" y="152"/>
                      </a:lnTo>
                      <a:lnTo>
                        <a:pt x="358" y="148"/>
                      </a:lnTo>
                      <a:lnTo>
                        <a:pt x="358" y="150"/>
                      </a:lnTo>
                      <a:lnTo>
                        <a:pt x="358" y="150"/>
                      </a:lnTo>
                      <a:lnTo>
                        <a:pt x="366" y="158"/>
                      </a:lnTo>
                      <a:lnTo>
                        <a:pt x="366" y="158"/>
                      </a:lnTo>
                      <a:lnTo>
                        <a:pt x="362" y="164"/>
                      </a:lnTo>
                      <a:lnTo>
                        <a:pt x="362" y="164"/>
                      </a:lnTo>
                      <a:lnTo>
                        <a:pt x="366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8" name="Freeform 23"/>
                <p:cNvSpPr>
                  <a:spLocks noEditPoints="1"/>
                </p:cNvSpPr>
                <p:nvPr/>
              </p:nvSpPr>
              <p:spPr bwMode="auto">
                <a:xfrm>
                  <a:off x="407415" y="2736742"/>
                  <a:ext cx="58885" cy="57203"/>
                </a:xfrm>
                <a:custGeom>
                  <a:avLst/>
                  <a:gdLst>
                    <a:gd name="T0" fmla="*/ 68 w 70"/>
                    <a:gd name="T1" fmla="*/ 26 h 68"/>
                    <a:gd name="T2" fmla="*/ 64 w 70"/>
                    <a:gd name="T3" fmla="*/ 24 h 68"/>
                    <a:gd name="T4" fmla="*/ 64 w 70"/>
                    <a:gd name="T5" fmla="*/ 14 h 68"/>
                    <a:gd name="T6" fmla="*/ 64 w 70"/>
                    <a:gd name="T7" fmla="*/ 14 h 68"/>
                    <a:gd name="T8" fmla="*/ 56 w 70"/>
                    <a:gd name="T9" fmla="*/ 6 h 68"/>
                    <a:gd name="T10" fmla="*/ 52 w 70"/>
                    <a:gd name="T11" fmla="*/ 10 h 68"/>
                    <a:gd name="T12" fmla="*/ 46 w 70"/>
                    <a:gd name="T13" fmla="*/ 2 h 68"/>
                    <a:gd name="T14" fmla="*/ 44 w 70"/>
                    <a:gd name="T15" fmla="*/ 2 h 68"/>
                    <a:gd name="T16" fmla="*/ 42 w 70"/>
                    <a:gd name="T17" fmla="*/ 2 h 68"/>
                    <a:gd name="T18" fmla="*/ 34 w 70"/>
                    <a:gd name="T19" fmla="*/ 0 h 68"/>
                    <a:gd name="T20" fmla="*/ 32 w 70"/>
                    <a:gd name="T21" fmla="*/ 6 h 68"/>
                    <a:gd name="T22" fmla="*/ 22 w 70"/>
                    <a:gd name="T23" fmla="*/ 2 h 68"/>
                    <a:gd name="T24" fmla="*/ 22 w 70"/>
                    <a:gd name="T25" fmla="*/ 2 h 68"/>
                    <a:gd name="T26" fmla="*/ 12 w 70"/>
                    <a:gd name="T27" fmla="*/ 6 h 68"/>
                    <a:gd name="T28" fmla="*/ 14 w 70"/>
                    <a:gd name="T29" fmla="*/ 10 h 68"/>
                    <a:gd name="T30" fmla="*/ 4 w 70"/>
                    <a:gd name="T31" fmla="*/ 14 h 68"/>
                    <a:gd name="T32" fmla="*/ 4 w 70"/>
                    <a:gd name="T33" fmla="*/ 14 h 68"/>
                    <a:gd name="T34" fmla="*/ 0 w 70"/>
                    <a:gd name="T35" fmla="*/ 24 h 68"/>
                    <a:gd name="T36" fmla="*/ 4 w 70"/>
                    <a:gd name="T37" fmla="*/ 28 h 68"/>
                    <a:gd name="T38" fmla="*/ 6 w 70"/>
                    <a:gd name="T39" fmla="*/ 34 h 68"/>
                    <a:gd name="T40" fmla="*/ 0 w 70"/>
                    <a:gd name="T41" fmla="*/ 36 h 68"/>
                    <a:gd name="T42" fmla="*/ 2 w 70"/>
                    <a:gd name="T43" fmla="*/ 46 h 68"/>
                    <a:gd name="T44" fmla="*/ 8 w 70"/>
                    <a:gd name="T45" fmla="*/ 46 h 68"/>
                    <a:gd name="T46" fmla="*/ 10 w 70"/>
                    <a:gd name="T47" fmla="*/ 52 h 68"/>
                    <a:gd name="T48" fmla="*/ 6 w 70"/>
                    <a:gd name="T49" fmla="*/ 56 h 68"/>
                    <a:gd name="T50" fmla="*/ 14 w 70"/>
                    <a:gd name="T51" fmla="*/ 64 h 68"/>
                    <a:gd name="T52" fmla="*/ 18 w 70"/>
                    <a:gd name="T53" fmla="*/ 60 h 68"/>
                    <a:gd name="T54" fmla="*/ 24 w 70"/>
                    <a:gd name="T55" fmla="*/ 62 h 68"/>
                    <a:gd name="T56" fmla="*/ 24 w 70"/>
                    <a:gd name="T57" fmla="*/ 68 h 68"/>
                    <a:gd name="T58" fmla="*/ 26 w 70"/>
                    <a:gd name="T59" fmla="*/ 68 h 68"/>
                    <a:gd name="T60" fmla="*/ 34 w 70"/>
                    <a:gd name="T61" fmla="*/ 68 h 68"/>
                    <a:gd name="T62" fmla="*/ 36 w 70"/>
                    <a:gd name="T63" fmla="*/ 64 h 68"/>
                    <a:gd name="T64" fmla="*/ 42 w 70"/>
                    <a:gd name="T65" fmla="*/ 64 h 68"/>
                    <a:gd name="T66" fmla="*/ 46 w 70"/>
                    <a:gd name="T67" fmla="*/ 68 h 68"/>
                    <a:gd name="T68" fmla="*/ 54 w 70"/>
                    <a:gd name="T69" fmla="*/ 64 h 68"/>
                    <a:gd name="T70" fmla="*/ 54 w 70"/>
                    <a:gd name="T71" fmla="*/ 58 h 68"/>
                    <a:gd name="T72" fmla="*/ 58 w 70"/>
                    <a:gd name="T73" fmla="*/ 54 h 68"/>
                    <a:gd name="T74" fmla="*/ 62 w 70"/>
                    <a:gd name="T75" fmla="*/ 56 h 68"/>
                    <a:gd name="T76" fmla="*/ 68 w 70"/>
                    <a:gd name="T77" fmla="*/ 46 h 68"/>
                    <a:gd name="T78" fmla="*/ 64 w 70"/>
                    <a:gd name="T79" fmla="*/ 42 h 68"/>
                    <a:gd name="T80" fmla="*/ 64 w 70"/>
                    <a:gd name="T81" fmla="*/ 40 h 68"/>
                    <a:gd name="T82" fmla="*/ 64 w 70"/>
                    <a:gd name="T83" fmla="*/ 36 h 68"/>
                    <a:gd name="T84" fmla="*/ 70 w 70"/>
                    <a:gd name="T85" fmla="*/ 34 h 68"/>
                    <a:gd name="T86" fmla="*/ 70 w 70"/>
                    <a:gd name="T87" fmla="*/ 34 h 68"/>
                    <a:gd name="T88" fmla="*/ 68 w 70"/>
                    <a:gd name="T89" fmla="*/ 26 h 68"/>
                    <a:gd name="T90" fmla="*/ 44 w 70"/>
                    <a:gd name="T91" fmla="*/ 34 h 68"/>
                    <a:gd name="T92" fmla="*/ 44 w 70"/>
                    <a:gd name="T93" fmla="*/ 36 h 68"/>
                    <a:gd name="T94" fmla="*/ 40 w 70"/>
                    <a:gd name="T95" fmla="*/ 42 h 68"/>
                    <a:gd name="T96" fmla="*/ 36 w 70"/>
                    <a:gd name="T97" fmla="*/ 44 h 68"/>
                    <a:gd name="T98" fmla="*/ 32 w 70"/>
                    <a:gd name="T99" fmla="*/ 44 h 68"/>
                    <a:gd name="T100" fmla="*/ 26 w 70"/>
                    <a:gd name="T101" fmla="*/ 36 h 68"/>
                    <a:gd name="T102" fmla="*/ 26 w 70"/>
                    <a:gd name="T103" fmla="*/ 32 h 68"/>
                    <a:gd name="T104" fmla="*/ 28 w 70"/>
                    <a:gd name="T105" fmla="*/ 28 h 68"/>
                    <a:gd name="T106" fmla="*/ 34 w 70"/>
                    <a:gd name="T107" fmla="*/ 26 h 68"/>
                    <a:gd name="T108" fmla="*/ 36 w 70"/>
                    <a:gd name="T109" fmla="*/ 26 h 68"/>
                    <a:gd name="T110" fmla="*/ 44 w 70"/>
                    <a:gd name="T111" fmla="*/ 3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68">
                      <a:moveTo>
                        <a:pt x="68" y="26"/>
                      </a:moveTo>
                      <a:lnTo>
                        <a:pt x="68" y="2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0" y="18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6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4" y="6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0" y="16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52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14" y="64"/>
                      </a:lnTo>
                      <a:lnTo>
                        <a:pt x="14" y="64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34" y="68"/>
                      </a:lnTo>
                      <a:lnTo>
                        <a:pt x="36" y="68"/>
                      </a:lnTo>
                      <a:lnTo>
                        <a:pt x="36" y="64"/>
                      </a:lnTo>
                      <a:lnTo>
                        <a:pt x="36" y="64"/>
                      </a:lnTo>
                      <a:lnTo>
                        <a:pt x="42" y="64"/>
                      </a:lnTo>
                      <a:lnTo>
                        <a:pt x="44" y="68"/>
                      </a:lnTo>
                      <a:lnTo>
                        <a:pt x="46" y="68"/>
                      </a:lnTo>
                      <a:lnTo>
                        <a:pt x="46" y="68"/>
                      </a:lnTo>
                      <a:lnTo>
                        <a:pt x="54" y="64"/>
                      </a:lnTo>
                      <a:lnTo>
                        <a:pt x="56" y="64"/>
                      </a:lnTo>
                      <a:lnTo>
                        <a:pt x="54" y="58"/>
                      </a:lnTo>
                      <a:lnTo>
                        <a:pt x="54" y="58"/>
                      </a:lnTo>
                      <a:lnTo>
                        <a:pt x="58" y="54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8" y="46"/>
                      </a:lnTo>
                      <a:lnTo>
                        <a:pt x="68" y="46"/>
                      </a:lnTo>
                      <a:lnTo>
                        <a:pt x="64" y="42"/>
                      </a:lnTo>
                      <a:lnTo>
                        <a:pt x="64" y="42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4" y="36"/>
                      </a:lnTo>
                      <a:lnTo>
                        <a:pt x="70" y="36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68" y="26"/>
                      </a:lnTo>
                      <a:lnTo>
                        <a:pt x="68" y="26"/>
                      </a:lnTo>
                      <a:close/>
                      <a:moveTo>
                        <a:pt x="44" y="34"/>
                      </a:moveTo>
                      <a:lnTo>
                        <a:pt x="44" y="34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0" y="42"/>
                      </a:lnTo>
                      <a:lnTo>
                        <a:pt x="36" y="44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28" y="40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8" y="28"/>
                      </a:lnTo>
                      <a:lnTo>
                        <a:pt x="34" y="26"/>
                      </a:lnTo>
                      <a:lnTo>
                        <a:pt x="34" y="26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42" y="28"/>
                      </a:lnTo>
                      <a:lnTo>
                        <a:pt x="44" y="34"/>
                      </a:lnTo>
                      <a:lnTo>
                        <a:pt x="44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9" name="Freeform 24"/>
                <p:cNvSpPr>
                  <a:spLocks noEditPoints="1"/>
                </p:cNvSpPr>
                <p:nvPr/>
              </p:nvSpPr>
              <p:spPr bwMode="auto">
                <a:xfrm>
                  <a:off x="412463" y="2871336"/>
                  <a:ext cx="90851" cy="92534"/>
                </a:xfrm>
                <a:custGeom>
                  <a:avLst/>
                  <a:gdLst>
                    <a:gd name="T0" fmla="*/ 108 w 108"/>
                    <a:gd name="T1" fmla="*/ 40 h 110"/>
                    <a:gd name="T2" fmla="*/ 100 w 108"/>
                    <a:gd name="T3" fmla="*/ 40 h 110"/>
                    <a:gd name="T4" fmla="*/ 100 w 108"/>
                    <a:gd name="T5" fmla="*/ 24 h 110"/>
                    <a:gd name="T6" fmla="*/ 98 w 108"/>
                    <a:gd name="T7" fmla="*/ 24 h 110"/>
                    <a:gd name="T8" fmla="*/ 88 w 108"/>
                    <a:gd name="T9" fmla="*/ 12 h 110"/>
                    <a:gd name="T10" fmla="*/ 82 w 108"/>
                    <a:gd name="T11" fmla="*/ 16 h 110"/>
                    <a:gd name="T12" fmla="*/ 72 w 108"/>
                    <a:gd name="T13" fmla="*/ 12 h 110"/>
                    <a:gd name="T14" fmla="*/ 70 w 108"/>
                    <a:gd name="T15" fmla="*/ 4 h 110"/>
                    <a:gd name="T16" fmla="*/ 68 w 108"/>
                    <a:gd name="T17" fmla="*/ 4 h 110"/>
                    <a:gd name="T18" fmla="*/ 62 w 108"/>
                    <a:gd name="T19" fmla="*/ 2 h 110"/>
                    <a:gd name="T20" fmla="*/ 56 w 108"/>
                    <a:gd name="T21" fmla="*/ 0 h 110"/>
                    <a:gd name="T22" fmla="*/ 54 w 108"/>
                    <a:gd name="T23" fmla="*/ 8 h 110"/>
                    <a:gd name="T24" fmla="*/ 38 w 108"/>
                    <a:gd name="T25" fmla="*/ 4 h 110"/>
                    <a:gd name="T26" fmla="*/ 36 w 108"/>
                    <a:gd name="T27" fmla="*/ 4 h 110"/>
                    <a:gd name="T28" fmla="*/ 22 w 108"/>
                    <a:gd name="T29" fmla="*/ 12 h 110"/>
                    <a:gd name="T30" fmla="*/ 24 w 108"/>
                    <a:gd name="T31" fmla="*/ 20 h 110"/>
                    <a:gd name="T32" fmla="*/ 16 w 108"/>
                    <a:gd name="T33" fmla="*/ 28 h 110"/>
                    <a:gd name="T34" fmla="*/ 8 w 108"/>
                    <a:gd name="T35" fmla="*/ 24 h 110"/>
                    <a:gd name="T36" fmla="*/ 2 w 108"/>
                    <a:gd name="T37" fmla="*/ 38 h 110"/>
                    <a:gd name="T38" fmla="*/ 8 w 108"/>
                    <a:gd name="T39" fmla="*/ 44 h 110"/>
                    <a:gd name="T40" fmla="*/ 8 w 108"/>
                    <a:gd name="T41" fmla="*/ 44 h 110"/>
                    <a:gd name="T42" fmla="*/ 0 w 108"/>
                    <a:gd name="T43" fmla="*/ 56 h 110"/>
                    <a:gd name="T44" fmla="*/ 0 w 108"/>
                    <a:gd name="T45" fmla="*/ 56 h 110"/>
                    <a:gd name="T46" fmla="*/ 2 w 108"/>
                    <a:gd name="T47" fmla="*/ 72 h 110"/>
                    <a:gd name="T48" fmla="*/ 10 w 108"/>
                    <a:gd name="T49" fmla="*/ 74 h 110"/>
                    <a:gd name="T50" fmla="*/ 14 w 108"/>
                    <a:gd name="T51" fmla="*/ 82 h 110"/>
                    <a:gd name="T52" fmla="*/ 10 w 108"/>
                    <a:gd name="T53" fmla="*/ 88 h 110"/>
                    <a:gd name="T54" fmla="*/ 20 w 108"/>
                    <a:gd name="T55" fmla="*/ 100 h 110"/>
                    <a:gd name="T56" fmla="*/ 28 w 108"/>
                    <a:gd name="T57" fmla="*/ 96 h 110"/>
                    <a:gd name="T58" fmla="*/ 36 w 108"/>
                    <a:gd name="T59" fmla="*/ 100 h 110"/>
                    <a:gd name="T60" fmla="*/ 36 w 108"/>
                    <a:gd name="T61" fmla="*/ 108 h 110"/>
                    <a:gd name="T62" fmla="*/ 40 w 108"/>
                    <a:gd name="T63" fmla="*/ 108 h 110"/>
                    <a:gd name="T64" fmla="*/ 52 w 108"/>
                    <a:gd name="T65" fmla="*/ 110 h 110"/>
                    <a:gd name="T66" fmla="*/ 54 w 108"/>
                    <a:gd name="T67" fmla="*/ 102 h 110"/>
                    <a:gd name="T68" fmla="*/ 62 w 108"/>
                    <a:gd name="T69" fmla="*/ 102 h 110"/>
                    <a:gd name="T70" fmla="*/ 68 w 108"/>
                    <a:gd name="T71" fmla="*/ 108 h 110"/>
                    <a:gd name="T72" fmla="*/ 82 w 108"/>
                    <a:gd name="T73" fmla="*/ 102 h 110"/>
                    <a:gd name="T74" fmla="*/ 82 w 108"/>
                    <a:gd name="T75" fmla="*/ 92 h 110"/>
                    <a:gd name="T76" fmla="*/ 88 w 108"/>
                    <a:gd name="T77" fmla="*/ 86 h 110"/>
                    <a:gd name="T78" fmla="*/ 96 w 108"/>
                    <a:gd name="T79" fmla="*/ 88 h 110"/>
                    <a:gd name="T80" fmla="*/ 100 w 108"/>
                    <a:gd name="T81" fmla="*/ 80 h 110"/>
                    <a:gd name="T82" fmla="*/ 104 w 108"/>
                    <a:gd name="T83" fmla="*/ 74 h 110"/>
                    <a:gd name="T84" fmla="*/ 98 w 108"/>
                    <a:gd name="T85" fmla="*/ 68 h 110"/>
                    <a:gd name="T86" fmla="*/ 98 w 108"/>
                    <a:gd name="T87" fmla="*/ 66 h 110"/>
                    <a:gd name="T88" fmla="*/ 106 w 108"/>
                    <a:gd name="T89" fmla="*/ 56 h 110"/>
                    <a:gd name="T90" fmla="*/ 106 w 108"/>
                    <a:gd name="T91" fmla="*/ 54 h 110"/>
                    <a:gd name="T92" fmla="*/ 108 w 108"/>
                    <a:gd name="T93" fmla="*/ 48 h 110"/>
                    <a:gd name="T94" fmla="*/ 108 w 108"/>
                    <a:gd name="T95" fmla="*/ 40 h 110"/>
                    <a:gd name="T96" fmla="*/ 68 w 108"/>
                    <a:gd name="T97" fmla="*/ 56 h 110"/>
                    <a:gd name="T98" fmla="*/ 68 w 108"/>
                    <a:gd name="T99" fmla="*/ 58 h 110"/>
                    <a:gd name="T100" fmla="*/ 64 w 108"/>
                    <a:gd name="T101" fmla="*/ 66 h 110"/>
                    <a:gd name="T102" fmla="*/ 54 w 108"/>
                    <a:gd name="T103" fmla="*/ 70 h 110"/>
                    <a:gd name="T104" fmla="*/ 52 w 108"/>
                    <a:gd name="T105" fmla="*/ 70 h 110"/>
                    <a:gd name="T106" fmla="*/ 46 w 108"/>
                    <a:gd name="T107" fmla="*/ 68 h 110"/>
                    <a:gd name="T108" fmla="*/ 42 w 108"/>
                    <a:gd name="T109" fmla="*/ 60 h 110"/>
                    <a:gd name="T110" fmla="*/ 40 w 108"/>
                    <a:gd name="T111" fmla="*/ 56 h 110"/>
                    <a:gd name="T112" fmla="*/ 40 w 108"/>
                    <a:gd name="T113" fmla="*/ 52 h 110"/>
                    <a:gd name="T114" fmla="*/ 46 w 108"/>
                    <a:gd name="T115" fmla="*/ 44 h 110"/>
                    <a:gd name="T116" fmla="*/ 54 w 108"/>
                    <a:gd name="T117" fmla="*/ 42 h 110"/>
                    <a:gd name="T118" fmla="*/ 58 w 108"/>
                    <a:gd name="T119" fmla="*/ 42 h 110"/>
                    <a:gd name="T120" fmla="*/ 62 w 108"/>
                    <a:gd name="T121" fmla="*/ 44 h 110"/>
                    <a:gd name="T122" fmla="*/ 68 w 108"/>
                    <a:gd name="T123" fmla="*/ 50 h 110"/>
                    <a:gd name="T124" fmla="*/ 68 w 108"/>
                    <a:gd name="T125" fmla="*/ 5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8" h="110">
                      <a:moveTo>
                        <a:pt x="108" y="40"/>
                      </a:moveTo>
                      <a:lnTo>
                        <a:pt x="108" y="40"/>
                      </a:lnTo>
                      <a:lnTo>
                        <a:pt x="100" y="40"/>
                      </a:lnTo>
                      <a:lnTo>
                        <a:pt x="100" y="40"/>
                      </a:lnTo>
                      <a:lnTo>
                        <a:pt x="94" y="30"/>
                      </a:lnTo>
                      <a:lnTo>
                        <a:pt x="100" y="24"/>
                      </a:lnTo>
                      <a:lnTo>
                        <a:pt x="98" y="24"/>
                      </a:lnTo>
                      <a:lnTo>
                        <a:pt x="98" y="24"/>
                      </a:lnTo>
                      <a:lnTo>
                        <a:pt x="94" y="18"/>
                      </a:lnTo>
                      <a:lnTo>
                        <a:pt x="88" y="12"/>
                      </a:lnTo>
                      <a:lnTo>
                        <a:pt x="88" y="12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72" y="12"/>
                      </a:lnTo>
                      <a:lnTo>
                        <a:pt x="72" y="4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2" y="10"/>
                      </a:lnTo>
                      <a:lnTo>
                        <a:pt x="38" y="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0" y="8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16" y="2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" y="38"/>
                      </a:lnTo>
                      <a:lnTo>
                        <a:pt x="2" y="40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64"/>
                      </a:lnTo>
                      <a:lnTo>
                        <a:pt x="2" y="72"/>
                      </a:lnTo>
                      <a:lnTo>
                        <a:pt x="2" y="74"/>
                      </a:lnTo>
                      <a:lnTo>
                        <a:pt x="10" y="74"/>
                      </a:lnTo>
                      <a:lnTo>
                        <a:pt x="10" y="74"/>
                      </a:lnTo>
                      <a:lnTo>
                        <a:pt x="14" y="82"/>
                      </a:lnTo>
                      <a:lnTo>
                        <a:pt x="8" y="88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20" y="100"/>
                      </a:lnTo>
                      <a:lnTo>
                        <a:pt x="22" y="100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6" y="100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40" y="108"/>
                      </a:lnTo>
                      <a:lnTo>
                        <a:pt x="40" y="108"/>
                      </a:lnTo>
                      <a:lnTo>
                        <a:pt x="52" y="110"/>
                      </a:lnTo>
                      <a:lnTo>
                        <a:pt x="52" y="110"/>
                      </a:lnTo>
                      <a:lnTo>
                        <a:pt x="54" y="102"/>
                      </a:lnTo>
                      <a:lnTo>
                        <a:pt x="54" y="102"/>
                      </a:lnTo>
                      <a:lnTo>
                        <a:pt x="62" y="102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82" y="102"/>
                      </a:lnTo>
                      <a:lnTo>
                        <a:pt x="84" y="100"/>
                      </a:lnTo>
                      <a:lnTo>
                        <a:pt x="82" y="92"/>
                      </a:lnTo>
                      <a:lnTo>
                        <a:pt x="82" y="92"/>
                      </a:lnTo>
                      <a:lnTo>
                        <a:pt x="88" y="86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100" y="80"/>
                      </a:lnTo>
                      <a:lnTo>
                        <a:pt x="104" y="74"/>
                      </a:lnTo>
                      <a:lnTo>
                        <a:pt x="104" y="74"/>
                      </a:lnTo>
                      <a:lnTo>
                        <a:pt x="98" y="68"/>
                      </a:lnTo>
                      <a:lnTo>
                        <a:pt x="98" y="68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8" y="58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lnTo>
                        <a:pt x="106" y="54"/>
                      </a:lnTo>
                      <a:lnTo>
                        <a:pt x="106" y="54"/>
                      </a:lnTo>
                      <a:lnTo>
                        <a:pt x="108" y="48"/>
                      </a:lnTo>
                      <a:lnTo>
                        <a:pt x="108" y="40"/>
                      </a:lnTo>
                      <a:lnTo>
                        <a:pt x="108" y="40"/>
                      </a:lnTo>
                      <a:close/>
                      <a:moveTo>
                        <a:pt x="68" y="56"/>
                      </a:moveTo>
                      <a:lnTo>
                        <a:pt x="68" y="56"/>
                      </a:lnTo>
                      <a:lnTo>
                        <a:pt x="68" y="58"/>
                      </a:lnTo>
                      <a:lnTo>
                        <a:pt x="68" y="58"/>
                      </a:lnTo>
                      <a:lnTo>
                        <a:pt x="66" y="64"/>
                      </a:lnTo>
                      <a:lnTo>
                        <a:pt x="64" y="66"/>
                      </a:lnTo>
                      <a:lnTo>
                        <a:pt x="60" y="68"/>
                      </a:lnTo>
                      <a:lnTo>
                        <a:pt x="54" y="70"/>
                      </a:lnTo>
                      <a:lnTo>
                        <a:pt x="54" y="70"/>
                      </a:lnTo>
                      <a:lnTo>
                        <a:pt x="52" y="70"/>
                      </a:lnTo>
                      <a:lnTo>
                        <a:pt x="52" y="70"/>
                      </a:lnTo>
                      <a:lnTo>
                        <a:pt x="46" y="68"/>
                      </a:lnTo>
                      <a:lnTo>
                        <a:pt x="44" y="64"/>
                      </a:lnTo>
                      <a:lnTo>
                        <a:pt x="42" y="60"/>
                      </a:lnTo>
                      <a:lnTo>
                        <a:pt x="40" y="56"/>
                      </a:lnTo>
                      <a:lnTo>
                        <a:pt x="40" y="56"/>
                      </a:lnTo>
                      <a:lnTo>
                        <a:pt x="40" y="52"/>
                      </a:lnTo>
                      <a:lnTo>
                        <a:pt x="40" y="52"/>
                      </a:lnTo>
                      <a:lnTo>
                        <a:pt x="42" y="48"/>
                      </a:lnTo>
                      <a:lnTo>
                        <a:pt x="46" y="44"/>
                      </a:lnTo>
                      <a:lnTo>
                        <a:pt x="50" y="42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62" y="44"/>
                      </a:lnTo>
                      <a:lnTo>
                        <a:pt x="66" y="46"/>
                      </a:lnTo>
                      <a:lnTo>
                        <a:pt x="68" y="50"/>
                      </a:lnTo>
                      <a:lnTo>
                        <a:pt x="68" y="56"/>
                      </a:lnTo>
                      <a:lnTo>
                        <a:pt x="6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0" name="Freeform 25"/>
                <p:cNvSpPr>
                  <a:spLocks noEditPoints="1"/>
                </p:cNvSpPr>
                <p:nvPr/>
              </p:nvSpPr>
              <p:spPr bwMode="auto">
                <a:xfrm>
                  <a:off x="516774" y="2516343"/>
                  <a:ext cx="134595" cy="134595"/>
                </a:xfrm>
                <a:custGeom>
                  <a:avLst/>
                  <a:gdLst>
                    <a:gd name="T0" fmla="*/ 64 w 160"/>
                    <a:gd name="T1" fmla="*/ 2 h 160"/>
                    <a:gd name="T2" fmla="*/ 24 w 160"/>
                    <a:gd name="T3" fmla="*/ 24 h 160"/>
                    <a:gd name="T4" fmla="*/ 2 w 160"/>
                    <a:gd name="T5" fmla="*/ 64 h 160"/>
                    <a:gd name="T6" fmla="*/ 2 w 160"/>
                    <a:gd name="T7" fmla="*/ 96 h 160"/>
                    <a:gd name="T8" fmla="*/ 24 w 160"/>
                    <a:gd name="T9" fmla="*/ 138 h 160"/>
                    <a:gd name="T10" fmla="*/ 64 w 160"/>
                    <a:gd name="T11" fmla="*/ 160 h 160"/>
                    <a:gd name="T12" fmla="*/ 96 w 160"/>
                    <a:gd name="T13" fmla="*/ 160 h 160"/>
                    <a:gd name="T14" fmla="*/ 138 w 160"/>
                    <a:gd name="T15" fmla="*/ 138 h 160"/>
                    <a:gd name="T16" fmla="*/ 160 w 160"/>
                    <a:gd name="T17" fmla="*/ 96 h 160"/>
                    <a:gd name="T18" fmla="*/ 160 w 160"/>
                    <a:gd name="T19" fmla="*/ 64 h 160"/>
                    <a:gd name="T20" fmla="*/ 138 w 160"/>
                    <a:gd name="T21" fmla="*/ 24 h 160"/>
                    <a:gd name="T22" fmla="*/ 96 w 160"/>
                    <a:gd name="T23" fmla="*/ 2 h 160"/>
                    <a:gd name="T24" fmla="*/ 124 w 160"/>
                    <a:gd name="T25" fmla="*/ 88 h 160"/>
                    <a:gd name="T26" fmla="*/ 122 w 160"/>
                    <a:gd name="T27" fmla="*/ 100 h 160"/>
                    <a:gd name="T28" fmla="*/ 112 w 160"/>
                    <a:gd name="T29" fmla="*/ 106 h 160"/>
                    <a:gd name="T30" fmla="*/ 114 w 160"/>
                    <a:gd name="T31" fmla="*/ 112 h 160"/>
                    <a:gd name="T32" fmla="*/ 98 w 160"/>
                    <a:gd name="T33" fmla="*/ 116 h 160"/>
                    <a:gd name="T34" fmla="*/ 92 w 160"/>
                    <a:gd name="T35" fmla="*/ 124 h 160"/>
                    <a:gd name="T36" fmla="*/ 82 w 160"/>
                    <a:gd name="T37" fmla="*/ 124 h 160"/>
                    <a:gd name="T38" fmla="*/ 78 w 160"/>
                    <a:gd name="T39" fmla="*/ 124 h 160"/>
                    <a:gd name="T40" fmla="*/ 70 w 160"/>
                    <a:gd name="T41" fmla="*/ 116 h 160"/>
                    <a:gd name="T42" fmla="*/ 64 w 160"/>
                    <a:gd name="T43" fmla="*/ 122 h 160"/>
                    <a:gd name="T44" fmla="*/ 54 w 160"/>
                    <a:gd name="T45" fmla="*/ 108 h 160"/>
                    <a:gd name="T46" fmla="*/ 42 w 160"/>
                    <a:gd name="T47" fmla="*/ 104 h 160"/>
                    <a:gd name="T48" fmla="*/ 40 w 160"/>
                    <a:gd name="T49" fmla="*/ 98 h 160"/>
                    <a:gd name="T50" fmla="*/ 44 w 160"/>
                    <a:gd name="T51" fmla="*/ 88 h 160"/>
                    <a:gd name="T52" fmla="*/ 42 w 160"/>
                    <a:gd name="T53" fmla="*/ 80 h 160"/>
                    <a:gd name="T54" fmla="*/ 36 w 160"/>
                    <a:gd name="T55" fmla="*/ 78 h 160"/>
                    <a:gd name="T56" fmla="*/ 46 w 160"/>
                    <a:gd name="T57" fmla="*/ 66 h 160"/>
                    <a:gd name="T58" fmla="*/ 46 w 160"/>
                    <a:gd name="T59" fmla="*/ 52 h 160"/>
                    <a:gd name="T60" fmla="*/ 56 w 160"/>
                    <a:gd name="T61" fmla="*/ 44 h 160"/>
                    <a:gd name="T62" fmla="*/ 62 w 160"/>
                    <a:gd name="T63" fmla="*/ 48 h 160"/>
                    <a:gd name="T64" fmla="*/ 72 w 160"/>
                    <a:gd name="T65" fmla="*/ 38 h 160"/>
                    <a:gd name="T66" fmla="*/ 80 w 160"/>
                    <a:gd name="T67" fmla="*/ 38 h 160"/>
                    <a:gd name="T68" fmla="*/ 86 w 160"/>
                    <a:gd name="T69" fmla="*/ 44 h 160"/>
                    <a:gd name="T70" fmla="*/ 94 w 160"/>
                    <a:gd name="T71" fmla="*/ 46 h 160"/>
                    <a:gd name="T72" fmla="*/ 98 w 160"/>
                    <a:gd name="T73" fmla="*/ 42 h 160"/>
                    <a:gd name="T74" fmla="*/ 108 w 160"/>
                    <a:gd name="T75" fmla="*/ 54 h 160"/>
                    <a:gd name="T76" fmla="*/ 120 w 160"/>
                    <a:gd name="T77" fmla="*/ 60 h 160"/>
                    <a:gd name="T78" fmla="*/ 124 w 160"/>
                    <a:gd name="T79" fmla="*/ 72 h 160"/>
                    <a:gd name="T80" fmla="*/ 118 w 160"/>
                    <a:gd name="T81" fmla="*/ 76 h 160"/>
                    <a:gd name="T82" fmla="*/ 118 w 160"/>
                    <a:gd name="T83" fmla="*/ 8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60" h="160">
                      <a:moveTo>
                        <a:pt x="80" y="0"/>
                      </a:moveTo>
                      <a:lnTo>
                        <a:pt x="80" y="0"/>
                      </a:lnTo>
                      <a:lnTo>
                        <a:pt x="64" y="2"/>
                      </a:lnTo>
                      <a:lnTo>
                        <a:pt x="50" y="6"/>
                      </a:lnTo>
                      <a:lnTo>
                        <a:pt x="36" y="14"/>
                      </a:lnTo>
                      <a:lnTo>
                        <a:pt x="24" y="24"/>
                      </a:lnTo>
                      <a:lnTo>
                        <a:pt x="14" y="36"/>
                      </a:lnTo>
                      <a:lnTo>
                        <a:pt x="6" y="50"/>
                      </a:lnTo>
                      <a:lnTo>
                        <a:pt x="2" y="64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6" y="112"/>
                      </a:lnTo>
                      <a:lnTo>
                        <a:pt x="14" y="126"/>
                      </a:lnTo>
                      <a:lnTo>
                        <a:pt x="24" y="138"/>
                      </a:lnTo>
                      <a:lnTo>
                        <a:pt x="36" y="148"/>
                      </a:lnTo>
                      <a:lnTo>
                        <a:pt x="50" y="154"/>
                      </a:lnTo>
                      <a:lnTo>
                        <a:pt x="64" y="160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6" y="160"/>
                      </a:lnTo>
                      <a:lnTo>
                        <a:pt x="112" y="154"/>
                      </a:lnTo>
                      <a:lnTo>
                        <a:pt x="126" y="148"/>
                      </a:lnTo>
                      <a:lnTo>
                        <a:pt x="138" y="138"/>
                      </a:lnTo>
                      <a:lnTo>
                        <a:pt x="146" y="126"/>
                      </a:lnTo>
                      <a:lnTo>
                        <a:pt x="154" y="112"/>
                      </a:lnTo>
                      <a:lnTo>
                        <a:pt x="160" y="96"/>
                      </a:lnTo>
                      <a:lnTo>
                        <a:pt x="160" y="80"/>
                      </a:lnTo>
                      <a:lnTo>
                        <a:pt x="160" y="80"/>
                      </a:lnTo>
                      <a:lnTo>
                        <a:pt x="160" y="64"/>
                      </a:lnTo>
                      <a:lnTo>
                        <a:pt x="154" y="50"/>
                      </a:lnTo>
                      <a:lnTo>
                        <a:pt x="146" y="36"/>
                      </a:lnTo>
                      <a:lnTo>
                        <a:pt x="138" y="24"/>
                      </a:lnTo>
                      <a:lnTo>
                        <a:pt x="126" y="14"/>
                      </a:lnTo>
                      <a:lnTo>
                        <a:pt x="112" y="6"/>
                      </a:lnTo>
                      <a:lnTo>
                        <a:pt x="96" y="2"/>
                      </a:lnTo>
                      <a:lnTo>
                        <a:pt x="80" y="0"/>
                      </a:lnTo>
                      <a:lnTo>
                        <a:pt x="80" y="0"/>
                      </a:lnTo>
                      <a:close/>
                      <a:moveTo>
                        <a:pt x="124" y="88"/>
                      </a:moveTo>
                      <a:lnTo>
                        <a:pt x="124" y="88"/>
                      </a:lnTo>
                      <a:lnTo>
                        <a:pt x="122" y="100"/>
                      </a:lnTo>
                      <a:lnTo>
                        <a:pt x="122" y="100"/>
                      </a:lnTo>
                      <a:lnTo>
                        <a:pt x="116" y="100"/>
                      </a:lnTo>
                      <a:lnTo>
                        <a:pt x="116" y="100"/>
                      </a:lnTo>
                      <a:lnTo>
                        <a:pt x="112" y="106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04" y="120"/>
                      </a:lnTo>
                      <a:lnTo>
                        <a:pt x="104" y="120"/>
                      </a:lnTo>
                      <a:lnTo>
                        <a:pt x="98" y="116"/>
                      </a:lnTo>
                      <a:lnTo>
                        <a:pt x="98" y="116"/>
                      </a:lnTo>
                      <a:lnTo>
                        <a:pt x="92" y="118"/>
                      </a:lnTo>
                      <a:lnTo>
                        <a:pt x="92" y="124"/>
                      </a:lnTo>
                      <a:lnTo>
                        <a:pt x="90" y="124"/>
                      </a:lnTo>
                      <a:lnTo>
                        <a:pt x="90" y="124"/>
                      </a:lnTo>
                      <a:lnTo>
                        <a:pt x="82" y="124"/>
                      </a:lnTo>
                      <a:lnTo>
                        <a:pt x="82" y="124"/>
                      </a:lnTo>
                      <a:lnTo>
                        <a:pt x="78" y="124"/>
                      </a:lnTo>
                      <a:lnTo>
                        <a:pt x="78" y="124"/>
                      </a:lnTo>
                      <a:lnTo>
                        <a:pt x="76" y="118"/>
                      </a:lnTo>
                      <a:lnTo>
                        <a:pt x="76" y="118"/>
                      </a:lnTo>
                      <a:lnTo>
                        <a:pt x="70" y="116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52" y="116"/>
                      </a:lnTo>
                      <a:lnTo>
                        <a:pt x="52" y="116"/>
                      </a:lnTo>
                      <a:lnTo>
                        <a:pt x="54" y="108"/>
                      </a:lnTo>
                      <a:lnTo>
                        <a:pt x="54" y="108"/>
                      </a:lnTo>
                      <a:lnTo>
                        <a:pt x="50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0" y="98"/>
                      </a:lnTo>
                      <a:lnTo>
                        <a:pt x="38" y="92"/>
                      </a:lnTo>
                      <a:lnTo>
                        <a:pt x="38" y="92"/>
                      </a:lnTo>
                      <a:lnTo>
                        <a:pt x="44" y="88"/>
                      </a:lnTo>
                      <a:lnTo>
                        <a:pt x="44" y="88"/>
                      </a:lnTo>
                      <a:lnTo>
                        <a:pt x="42" y="80"/>
                      </a:lnTo>
                      <a:lnTo>
                        <a:pt x="42" y="80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46" y="66"/>
                      </a:lnTo>
                      <a:lnTo>
                        <a:pt x="46" y="66"/>
                      </a:lnTo>
                      <a:lnTo>
                        <a:pt x="50" y="58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62" y="48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0" y="38"/>
                      </a:lnTo>
                      <a:lnTo>
                        <a:pt x="72" y="38"/>
                      </a:lnTo>
                      <a:lnTo>
                        <a:pt x="72" y="38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8"/>
                      </a:lnTo>
                      <a:lnTo>
                        <a:pt x="84" y="38"/>
                      </a:lnTo>
                      <a:lnTo>
                        <a:pt x="86" y="44"/>
                      </a:lnTo>
                      <a:lnTo>
                        <a:pt x="86" y="44"/>
                      </a:lnTo>
                      <a:lnTo>
                        <a:pt x="90" y="44"/>
                      </a:lnTo>
                      <a:lnTo>
                        <a:pt x="94" y="46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110" y="48"/>
                      </a:lnTo>
                      <a:lnTo>
                        <a:pt x="110" y="48"/>
                      </a:lnTo>
                      <a:lnTo>
                        <a:pt x="108" y="54"/>
                      </a:lnTo>
                      <a:lnTo>
                        <a:pt x="108" y="54"/>
                      </a:lnTo>
                      <a:lnTo>
                        <a:pt x="112" y="62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18" y="76"/>
                      </a:lnTo>
                      <a:lnTo>
                        <a:pt x="118" y="76"/>
                      </a:lnTo>
                      <a:lnTo>
                        <a:pt x="118" y="82"/>
                      </a:lnTo>
                      <a:lnTo>
                        <a:pt x="118" y="82"/>
                      </a:lnTo>
                      <a:lnTo>
                        <a:pt x="118" y="84"/>
                      </a:lnTo>
                      <a:lnTo>
                        <a:pt x="124" y="88"/>
                      </a:lnTo>
                      <a:lnTo>
                        <a:pt x="12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1" name="Freeform 26"/>
                <p:cNvSpPr>
                  <a:spLocks/>
                </p:cNvSpPr>
                <p:nvPr/>
              </p:nvSpPr>
              <p:spPr bwMode="auto">
                <a:xfrm>
                  <a:off x="573976" y="2575228"/>
                  <a:ext cx="20189" cy="20189"/>
                </a:xfrm>
                <a:custGeom>
                  <a:avLst/>
                  <a:gdLst>
                    <a:gd name="T0" fmla="*/ 12 w 24"/>
                    <a:gd name="T1" fmla="*/ 0 h 24"/>
                    <a:gd name="T2" fmla="*/ 12 w 24"/>
                    <a:gd name="T3" fmla="*/ 0 h 24"/>
                    <a:gd name="T4" fmla="*/ 18 w 24"/>
                    <a:gd name="T5" fmla="*/ 0 h 24"/>
                    <a:gd name="T6" fmla="*/ 22 w 24"/>
                    <a:gd name="T7" fmla="*/ 2 h 24"/>
                    <a:gd name="T8" fmla="*/ 24 w 24"/>
                    <a:gd name="T9" fmla="*/ 6 h 24"/>
                    <a:gd name="T10" fmla="*/ 24 w 24"/>
                    <a:gd name="T11" fmla="*/ 12 h 24"/>
                    <a:gd name="T12" fmla="*/ 24 w 24"/>
                    <a:gd name="T13" fmla="*/ 12 h 24"/>
                    <a:gd name="T14" fmla="*/ 24 w 24"/>
                    <a:gd name="T15" fmla="*/ 16 h 24"/>
                    <a:gd name="T16" fmla="*/ 22 w 24"/>
                    <a:gd name="T17" fmla="*/ 20 h 24"/>
                    <a:gd name="T18" fmla="*/ 18 w 24"/>
                    <a:gd name="T19" fmla="*/ 22 h 24"/>
                    <a:gd name="T20" fmla="*/ 12 w 24"/>
                    <a:gd name="T21" fmla="*/ 24 h 24"/>
                    <a:gd name="T22" fmla="*/ 12 w 24"/>
                    <a:gd name="T23" fmla="*/ 24 h 24"/>
                    <a:gd name="T24" fmla="*/ 8 w 24"/>
                    <a:gd name="T25" fmla="*/ 22 h 24"/>
                    <a:gd name="T26" fmla="*/ 4 w 24"/>
                    <a:gd name="T27" fmla="*/ 20 h 24"/>
                    <a:gd name="T28" fmla="*/ 2 w 24"/>
                    <a:gd name="T29" fmla="*/ 16 h 24"/>
                    <a:gd name="T30" fmla="*/ 0 w 24"/>
                    <a:gd name="T31" fmla="*/ 12 h 24"/>
                    <a:gd name="T32" fmla="*/ 0 w 24"/>
                    <a:gd name="T33" fmla="*/ 12 h 24"/>
                    <a:gd name="T34" fmla="*/ 2 w 24"/>
                    <a:gd name="T35" fmla="*/ 6 h 24"/>
                    <a:gd name="T36" fmla="*/ 4 w 24"/>
                    <a:gd name="T37" fmla="*/ 2 h 24"/>
                    <a:gd name="T38" fmla="*/ 8 w 24"/>
                    <a:gd name="T39" fmla="*/ 0 h 24"/>
                    <a:gd name="T40" fmla="*/ 12 w 24"/>
                    <a:gd name="T41" fmla="*/ 0 h 24"/>
                    <a:gd name="T42" fmla="*/ 12 w 24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2" y="2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18" y="22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 flipH="1">
                <a:off x="7406991" y="4528907"/>
                <a:ext cx="376672" cy="376672"/>
                <a:chOff x="323850" y="2455863"/>
                <a:chExt cx="552450" cy="552450"/>
              </a:xfrm>
              <a:solidFill>
                <a:srgbClr val="00B0F0"/>
              </a:solidFill>
            </p:grpSpPr>
            <p:sp>
              <p:nvSpPr>
                <p:cNvPr id="48" name="Freeform 10"/>
                <p:cNvSpPr>
                  <a:spLocks/>
                </p:cNvSpPr>
                <p:nvPr/>
              </p:nvSpPr>
              <p:spPr bwMode="auto">
                <a:xfrm>
                  <a:off x="323850" y="2941638"/>
                  <a:ext cx="552450" cy="23813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9" name="Freeform 11"/>
                <p:cNvSpPr>
                  <a:spLocks/>
                </p:cNvSpPr>
                <p:nvPr/>
              </p:nvSpPr>
              <p:spPr bwMode="auto">
                <a:xfrm>
                  <a:off x="323850" y="2986088"/>
                  <a:ext cx="552450" cy="22225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0" name="Freeform 12"/>
                <p:cNvSpPr>
                  <a:spLocks noEditPoints="1"/>
                </p:cNvSpPr>
                <p:nvPr/>
              </p:nvSpPr>
              <p:spPr bwMode="auto">
                <a:xfrm>
                  <a:off x="323850" y="2549526"/>
                  <a:ext cx="552450" cy="376238"/>
                </a:xfrm>
                <a:custGeom>
                  <a:avLst/>
                  <a:gdLst>
                    <a:gd name="T0" fmla="*/ 3199 w 4388"/>
                    <a:gd name="T1" fmla="*/ 675 h 2985"/>
                    <a:gd name="T2" fmla="*/ 3366 w 4388"/>
                    <a:gd name="T3" fmla="*/ 585 h 2985"/>
                    <a:gd name="T4" fmla="*/ 2157 w 4388"/>
                    <a:gd name="T5" fmla="*/ 11 h 2985"/>
                    <a:gd name="T6" fmla="*/ 1114 w 4388"/>
                    <a:gd name="T7" fmla="*/ 675 h 2985"/>
                    <a:gd name="T8" fmla="*/ 90 w 4388"/>
                    <a:gd name="T9" fmla="*/ 1286 h 2985"/>
                    <a:gd name="T10" fmla="*/ 90 w 4388"/>
                    <a:gd name="T11" fmla="*/ 2985 h 2985"/>
                    <a:gd name="T12" fmla="*/ 1852 w 4388"/>
                    <a:gd name="T13" fmla="*/ 1948 h 2985"/>
                    <a:gd name="T14" fmla="*/ 2627 w 4388"/>
                    <a:gd name="T15" fmla="*/ 2985 h 2985"/>
                    <a:gd name="T16" fmla="*/ 4388 w 4388"/>
                    <a:gd name="T17" fmla="*/ 1377 h 2985"/>
                    <a:gd name="T18" fmla="*/ 505 w 4388"/>
                    <a:gd name="T19" fmla="*/ 2727 h 2985"/>
                    <a:gd name="T20" fmla="*/ 505 w 4388"/>
                    <a:gd name="T21" fmla="*/ 2289 h 2985"/>
                    <a:gd name="T22" fmla="*/ 596 w 4388"/>
                    <a:gd name="T23" fmla="*/ 2035 h 2985"/>
                    <a:gd name="T24" fmla="*/ 415 w 4388"/>
                    <a:gd name="T25" fmla="*/ 1778 h 2985"/>
                    <a:gd name="T26" fmla="*/ 596 w 4388"/>
                    <a:gd name="T27" fmla="*/ 2035 h 2985"/>
                    <a:gd name="T28" fmla="*/ 811 w 4388"/>
                    <a:gd name="T29" fmla="*/ 2637 h 2985"/>
                    <a:gd name="T30" fmla="*/ 992 w 4388"/>
                    <a:gd name="T31" fmla="*/ 2380 h 2985"/>
                    <a:gd name="T32" fmla="*/ 901 w 4388"/>
                    <a:gd name="T33" fmla="*/ 2125 h 2985"/>
                    <a:gd name="T34" fmla="*/ 901 w 4388"/>
                    <a:gd name="T35" fmla="*/ 1687 h 2985"/>
                    <a:gd name="T36" fmla="*/ 1388 w 4388"/>
                    <a:gd name="T37" fmla="*/ 2637 h 2985"/>
                    <a:gd name="T38" fmla="*/ 1207 w 4388"/>
                    <a:gd name="T39" fmla="*/ 2380 h 2985"/>
                    <a:gd name="T40" fmla="*/ 1388 w 4388"/>
                    <a:gd name="T41" fmla="*/ 2637 h 2985"/>
                    <a:gd name="T42" fmla="*/ 1207 w 4388"/>
                    <a:gd name="T43" fmla="*/ 2035 h 2985"/>
                    <a:gd name="T44" fmla="*/ 1388 w 4388"/>
                    <a:gd name="T45" fmla="*/ 1778 h 2985"/>
                    <a:gd name="T46" fmla="*/ 1798 w 4388"/>
                    <a:gd name="T47" fmla="*/ 1631 h 2985"/>
                    <a:gd name="T48" fmla="*/ 1798 w 4388"/>
                    <a:gd name="T49" fmla="*/ 1194 h 2985"/>
                    <a:gd name="T50" fmla="*/ 1888 w 4388"/>
                    <a:gd name="T51" fmla="*/ 939 h 2985"/>
                    <a:gd name="T52" fmla="*/ 1707 w 4388"/>
                    <a:gd name="T53" fmla="*/ 682 h 2985"/>
                    <a:gd name="T54" fmla="*/ 1888 w 4388"/>
                    <a:gd name="T55" fmla="*/ 939 h 2985"/>
                    <a:gd name="T56" fmla="*/ 2104 w 4388"/>
                    <a:gd name="T57" fmla="*/ 1541 h 2985"/>
                    <a:gd name="T58" fmla="*/ 2285 w 4388"/>
                    <a:gd name="T59" fmla="*/ 1284 h 2985"/>
                    <a:gd name="T60" fmla="*/ 2194 w 4388"/>
                    <a:gd name="T61" fmla="*/ 1030 h 2985"/>
                    <a:gd name="T62" fmla="*/ 2194 w 4388"/>
                    <a:gd name="T63" fmla="*/ 592 h 2985"/>
                    <a:gd name="T64" fmla="*/ 2681 w 4388"/>
                    <a:gd name="T65" fmla="*/ 1541 h 2985"/>
                    <a:gd name="T66" fmla="*/ 2500 w 4388"/>
                    <a:gd name="T67" fmla="*/ 1284 h 2985"/>
                    <a:gd name="T68" fmla="*/ 2681 w 4388"/>
                    <a:gd name="T69" fmla="*/ 1541 h 2985"/>
                    <a:gd name="T70" fmla="*/ 2500 w 4388"/>
                    <a:gd name="T71" fmla="*/ 939 h 2985"/>
                    <a:gd name="T72" fmla="*/ 2681 w 4388"/>
                    <a:gd name="T73" fmla="*/ 682 h 2985"/>
                    <a:gd name="T74" fmla="*/ 3090 w 4388"/>
                    <a:gd name="T75" fmla="*/ 2727 h 2985"/>
                    <a:gd name="T76" fmla="*/ 3090 w 4388"/>
                    <a:gd name="T77" fmla="*/ 2289 h 2985"/>
                    <a:gd name="T78" fmla="*/ 3181 w 4388"/>
                    <a:gd name="T79" fmla="*/ 2035 h 2985"/>
                    <a:gd name="T80" fmla="*/ 3000 w 4388"/>
                    <a:gd name="T81" fmla="*/ 1778 h 2985"/>
                    <a:gd name="T82" fmla="*/ 3181 w 4388"/>
                    <a:gd name="T83" fmla="*/ 2035 h 2985"/>
                    <a:gd name="T84" fmla="*/ 3396 w 4388"/>
                    <a:gd name="T85" fmla="*/ 2637 h 2985"/>
                    <a:gd name="T86" fmla="*/ 3577 w 4388"/>
                    <a:gd name="T87" fmla="*/ 2380 h 2985"/>
                    <a:gd name="T88" fmla="*/ 3486 w 4388"/>
                    <a:gd name="T89" fmla="*/ 2125 h 2985"/>
                    <a:gd name="T90" fmla="*/ 3486 w 4388"/>
                    <a:gd name="T91" fmla="*/ 1687 h 2985"/>
                    <a:gd name="T92" fmla="*/ 3973 w 4388"/>
                    <a:gd name="T93" fmla="*/ 2637 h 2985"/>
                    <a:gd name="T94" fmla="*/ 3792 w 4388"/>
                    <a:gd name="T95" fmla="*/ 2380 h 2985"/>
                    <a:gd name="T96" fmla="*/ 3973 w 4388"/>
                    <a:gd name="T97" fmla="*/ 2637 h 2985"/>
                    <a:gd name="T98" fmla="*/ 3792 w 4388"/>
                    <a:gd name="T99" fmla="*/ 2035 h 2985"/>
                    <a:gd name="T100" fmla="*/ 3973 w 4388"/>
                    <a:gd name="T101" fmla="*/ 1778 h 2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388" h="2985">
                      <a:moveTo>
                        <a:pt x="4298" y="1286"/>
                      </a:moveTo>
                      <a:cubicBezTo>
                        <a:pt x="3199" y="1286"/>
                        <a:pt x="3199" y="1286"/>
                        <a:pt x="3199" y="1286"/>
                      </a:cubicBezTo>
                      <a:cubicBezTo>
                        <a:pt x="3199" y="675"/>
                        <a:pt x="3199" y="675"/>
                        <a:pt x="3199" y="675"/>
                      </a:cubicBezTo>
                      <a:cubicBezTo>
                        <a:pt x="3274" y="675"/>
                        <a:pt x="3274" y="675"/>
                        <a:pt x="3274" y="675"/>
                      </a:cubicBezTo>
                      <a:cubicBezTo>
                        <a:pt x="3274" y="675"/>
                        <a:pt x="3275" y="675"/>
                        <a:pt x="3275" y="675"/>
                      </a:cubicBezTo>
                      <a:cubicBezTo>
                        <a:pt x="3325" y="675"/>
                        <a:pt x="3366" y="635"/>
                        <a:pt x="3366" y="585"/>
                      </a:cubicBezTo>
                      <a:cubicBezTo>
                        <a:pt x="3366" y="544"/>
                        <a:pt x="3339" y="509"/>
                        <a:pt x="3302" y="498"/>
                      </a:cubicBezTo>
                      <a:cubicBezTo>
                        <a:pt x="2231" y="11"/>
                        <a:pt x="2231" y="11"/>
                        <a:pt x="2231" y="11"/>
                      </a:cubicBezTo>
                      <a:cubicBezTo>
                        <a:pt x="2208" y="0"/>
                        <a:pt x="2180" y="0"/>
                        <a:pt x="2157" y="11"/>
                      </a:cubicBezTo>
                      <a:cubicBezTo>
                        <a:pt x="1077" y="502"/>
                        <a:pt x="1077" y="502"/>
                        <a:pt x="1077" y="502"/>
                      </a:cubicBezTo>
                      <a:cubicBezTo>
                        <a:pt x="1038" y="520"/>
                        <a:pt x="1017" y="562"/>
                        <a:pt x="1026" y="604"/>
                      </a:cubicBezTo>
                      <a:cubicBezTo>
                        <a:pt x="1035" y="645"/>
                        <a:pt x="1072" y="675"/>
                        <a:pt x="1114" y="675"/>
                      </a:cubicBezTo>
                      <a:cubicBezTo>
                        <a:pt x="1189" y="675"/>
                        <a:pt x="1189" y="675"/>
                        <a:pt x="1189" y="675"/>
                      </a:cubicBezTo>
                      <a:cubicBezTo>
                        <a:pt x="1189" y="1286"/>
                        <a:pt x="1189" y="1286"/>
                        <a:pt x="1189" y="1286"/>
                      </a:cubicBezTo>
                      <a:cubicBezTo>
                        <a:pt x="90" y="1286"/>
                        <a:pt x="90" y="1286"/>
                        <a:pt x="90" y="1286"/>
                      </a:cubicBezTo>
                      <a:cubicBezTo>
                        <a:pt x="40" y="1286"/>
                        <a:pt x="0" y="1327"/>
                        <a:pt x="0" y="1377"/>
                      </a:cubicBezTo>
                      <a:cubicBezTo>
                        <a:pt x="0" y="2895"/>
                        <a:pt x="0" y="2895"/>
                        <a:pt x="0" y="2895"/>
                      </a:cubicBezTo>
                      <a:cubicBezTo>
                        <a:pt x="0" y="2945"/>
                        <a:pt x="40" y="2985"/>
                        <a:pt x="90" y="2985"/>
                      </a:cubicBezTo>
                      <a:cubicBezTo>
                        <a:pt x="1761" y="2985"/>
                        <a:pt x="1761" y="2985"/>
                        <a:pt x="1761" y="2985"/>
                      </a:cubicBezTo>
                      <a:cubicBezTo>
                        <a:pt x="1761" y="2043"/>
                        <a:pt x="1761" y="2043"/>
                        <a:pt x="1761" y="2043"/>
                      </a:cubicBezTo>
                      <a:cubicBezTo>
                        <a:pt x="1761" y="1991"/>
                        <a:pt x="1802" y="1948"/>
                        <a:pt x="1852" y="1948"/>
                      </a:cubicBezTo>
                      <a:cubicBezTo>
                        <a:pt x="2536" y="1948"/>
                        <a:pt x="2536" y="1948"/>
                        <a:pt x="2536" y="1948"/>
                      </a:cubicBezTo>
                      <a:cubicBezTo>
                        <a:pt x="2586" y="1948"/>
                        <a:pt x="2627" y="1991"/>
                        <a:pt x="2627" y="2043"/>
                      </a:cubicBezTo>
                      <a:cubicBezTo>
                        <a:pt x="2627" y="2985"/>
                        <a:pt x="2627" y="2985"/>
                        <a:pt x="2627" y="2985"/>
                      </a:cubicBezTo>
                      <a:cubicBezTo>
                        <a:pt x="4298" y="2985"/>
                        <a:pt x="4298" y="2985"/>
                        <a:pt x="4298" y="2985"/>
                      </a:cubicBezTo>
                      <a:cubicBezTo>
                        <a:pt x="4348" y="2985"/>
                        <a:pt x="4388" y="2945"/>
                        <a:pt x="4388" y="2895"/>
                      </a:cubicBezTo>
                      <a:cubicBezTo>
                        <a:pt x="4388" y="1377"/>
                        <a:pt x="4388" y="1377"/>
                        <a:pt x="4388" y="1377"/>
                      </a:cubicBezTo>
                      <a:cubicBezTo>
                        <a:pt x="4388" y="1327"/>
                        <a:pt x="4348" y="1286"/>
                        <a:pt x="4298" y="1286"/>
                      </a:cubicBezTo>
                      <a:close/>
                      <a:moveTo>
                        <a:pt x="596" y="2637"/>
                      </a:moveTo>
                      <a:cubicBezTo>
                        <a:pt x="596" y="2687"/>
                        <a:pt x="555" y="2727"/>
                        <a:pt x="505" y="2727"/>
                      </a:cubicBezTo>
                      <a:cubicBezTo>
                        <a:pt x="455" y="2727"/>
                        <a:pt x="415" y="2687"/>
                        <a:pt x="415" y="2637"/>
                      </a:cubicBezTo>
                      <a:cubicBezTo>
                        <a:pt x="415" y="2380"/>
                        <a:pt x="415" y="2380"/>
                        <a:pt x="415" y="2380"/>
                      </a:cubicBezTo>
                      <a:cubicBezTo>
                        <a:pt x="415" y="2330"/>
                        <a:pt x="455" y="2289"/>
                        <a:pt x="505" y="2289"/>
                      </a:cubicBezTo>
                      <a:cubicBezTo>
                        <a:pt x="555" y="2289"/>
                        <a:pt x="596" y="2330"/>
                        <a:pt x="596" y="2380"/>
                      </a:cubicBezTo>
                      <a:lnTo>
                        <a:pt x="596" y="2637"/>
                      </a:lnTo>
                      <a:close/>
                      <a:moveTo>
                        <a:pt x="596" y="2035"/>
                      </a:moveTo>
                      <a:cubicBezTo>
                        <a:pt x="596" y="2085"/>
                        <a:pt x="555" y="2125"/>
                        <a:pt x="505" y="2125"/>
                      </a:cubicBezTo>
                      <a:cubicBezTo>
                        <a:pt x="455" y="2125"/>
                        <a:pt x="415" y="2085"/>
                        <a:pt x="415" y="2035"/>
                      </a:cubicBezTo>
                      <a:cubicBezTo>
                        <a:pt x="415" y="1778"/>
                        <a:pt x="415" y="1778"/>
                        <a:pt x="415" y="1778"/>
                      </a:cubicBezTo>
                      <a:cubicBezTo>
                        <a:pt x="415" y="1728"/>
                        <a:pt x="455" y="1687"/>
                        <a:pt x="505" y="1687"/>
                      </a:cubicBezTo>
                      <a:cubicBezTo>
                        <a:pt x="555" y="1687"/>
                        <a:pt x="596" y="1728"/>
                        <a:pt x="596" y="1778"/>
                      </a:cubicBezTo>
                      <a:lnTo>
                        <a:pt x="596" y="2035"/>
                      </a:lnTo>
                      <a:close/>
                      <a:moveTo>
                        <a:pt x="992" y="2637"/>
                      </a:moveTo>
                      <a:cubicBezTo>
                        <a:pt x="992" y="2687"/>
                        <a:pt x="951" y="2727"/>
                        <a:pt x="901" y="2727"/>
                      </a:cubicBezTo>
                      <a:cubicBezTo>
                        <a:pt x="851" y="2727"/>
                        <a:pt x="811" y="2687"/>
                        <a:pt x="811" y="2637"/>
                      </a:cubicBezTo>
                      <a:cubicBezTo>
                        <a:pt x="811" y="2380"/>
                        <a:pt x="811" y="2380"/>
                        <a:pt x="811" y="2380"/>
                      </a:cubicBezTo>
                      <a:cubicBezTo>
                        <a:pt x="811" y="2330"/>
                        <a:pt x="851" y="2289"/>
                        <a:pt x="901" y="2289"/>
                      </a:cubicBezTo>
                      <a:cubicBezTo>
                        <a:pt x="951" y="2289"/>
                        <a:pt x="992" y="2330"/>
                        <a:pt x="992" y="2380"/>
                      </a:cubicBezTo>
                      <a:lnTo>
                        <a:pt x="992" y="2637"/>
                      </a:lnTo>
                      <a:close/>
                      <a:moveTo>
                        <a:pt x="992" y="2035"/>
                      </a:moveTo>
                      <a:cubicBezTo>
                        <a:pt x="992" y="2085"/>
                        <a:pt x="951" y="2125"/>
                        <a:pt x="901" y="2125"/>
                      </a:cubicBezTo>
                      <a:cubicBezTo>
                        <a:pt x="851" y="2125"/>
                        <a:pt x="811" y="2085"/>
                        <a:pt x="811" y="2035"/>
                      </a:cubicBezTo>
                      <a:cubicBezTo>
                        <a:pt x="811" y="1778"/>
                        <a:pt x="811" y="1778"/>
                        <a:pt x="811" y="1778"/>
                      </a:cubicBezTo>
                      <a:cubicBezTo>
                        <a:pt x="811" y="1728"/>
                        <a:pt x="851" y="1687"/>
                        <a:pt x="901" y="1687"/>
                      </a:cubicBezTo>
                      <a:cubicBezTo>
                        <a:pt x="951" y="1687"/>
                        <a:pt x="992" y="1728"/>
                        <a:pt x="992" y="1778"/>
                      </a:cubicBezTo>
                      <a:lnTo>
                        <a:pt x="992" y="2035"/>
                      </a:lnTo>
                      <a:close/>
                      <a:moveTo>
                        <a:pt x="1388" y="2637"/>
                      </a:moveTo>
                      <a:cubicBezTo>
                        <a:pt x="1388" y="2687"/>
                        <a:pt x="1348" y="2727"/>
                        <a:pt x="1298" y="2727"/>
                      </a:cubicBezTo>
                      <a:cubicBezTo>
                        <a:pt x="1248" y="2727"/>
                        <a:pt x="1207" y="2687"/>
                        <a:pt x="1207" y="2637"/>
                      </a:cubicBezTo>
                      <a:cubicBezTo>
                        <a:pt x="1207" y="2380"/>
                        <a:pt x="1207" y="2380"/>
                        <a:pt x="1207" y="2380"/>
                      </a:cubicBezTo>
                      <a:cubicBezTo>
                        <a:pt x="1207" y="2330"/>
                        <a:pt x="1248" y="2289"/>
                        <a:pt x="1298" y="2289"/>
                      </a:cubicBezTo>
                      <a:cubicBezTo>
                        <a:pt x="1348" y="2289"/>
                        <a:pt x="1388" y="2330"/>
                        <a:pt x="1388" y="2380"/>
                      </a:cubicBezTo>
                      <a:lnTo>
                        <a:pt x="1388" y="2637"/>
                      </a:lnTo>
                      <a:close/>
                      <a:moveTo>
                        <a:pt x="1388" y="2035"/>
                      </a:moveTo>
                      <a:cubicBezTo>
                        <a:pt x="1388" y="2085"/>
                        <a:pt x="1348" y="2125"/>
                        <a:pt x="1298" y="2125"/>
                      </a:cubicBezTo>
                      <a:cubicBezTo>
                        <a:pt x="1248" y="2125"/>
                        <a:pt x="1207" y="2085"/>
                        <a:pt x="1207" y="2035"/>
                      </a:cubicBezTo>
                      <a:cubicBezTo>
                        <a:pt x="1207" y="1778"/>
                        <a:pt x="1207" y="1778"/>
                        <a:pt x="1207" y="1778"/>
                      </a:cubicBezTo>
                      <a:cubicBezTo>
                        <a:pt x="1207" y="1728"/>
                        <a:pt x="1248" y="1687"/>
                        <a:pt x="1298" y="1687"/>
                      </a:cubicBezTo>
                      <a:cubicBezTo>
                        <a:pt x="1348" y="1687"/>
                        <a:pt x="1388" y="1728"/>
                        <a:pt x="1388" y="1778"/>
                      </a:cubicBezTo>
                      <a:lnTo>
                        <a:pt x="1388" y="2035"/>
                      </a:lnTo>
                      <a:close/>
                      <a:moveTo>
                        <a:pt x="1888" y="1541"/>
                      </a:moveTo>
                      <a:cubicBezTo>
                        <a:pt x="1888" y="1591"/>
                        <a:pt x="1848" y="1631"/>
                        <a:pt x="1798" y="1631"/>
                      </a:cubicBezTo>
                      <a:cubicBezTo>
                        <a:pt x="1748" y="1631"/>
                        <a:pt x="1707" y="1591"/>
                        <a:pt x="1707" y="1541"/>
                      </a:cubicBezTo>
                      <a:cubicBezTo>
                        <a:pt x="1707" y="1284"/>
                        <a:pt x="1707" y="1284"/>
                        <a:pt x="1707" y="1284"/>
                      </a:cubicBezTo>
                      <a:cubicBezTo>
                        <a:pt x="1707" y="1234"/>
                        <a:pt x="1748" y="1194"/>
                        <a:pt x="1798" y="1194"/>
                      </a:cubicBezTo>
                      <a:cubicBezTo>
                        <a:pt x="1848" y="1194"/>
                        <a:pt x="1888" y="1234"/>
                        <a:pt x="1888" y="1284"/>
                      </a:cubicBezTo>
                      <a:lnTo>
                        <a:pt x="1888" y="1541"/>
                      </a:lnTo>
                      <a:close/>
                      <a:moveTo>
                        <a:pt x="1888" y="939"/>
                      </a:moveTo>
                      <a:cubicBezTo>
                        <a:pt x="1888" y="989"/>
                        <a:pt x="1848" y="1030"/>
                        <a:pt x="1798" y="1030"/>
                      </a:cubicBezTo>
                      <a:cubicBezTo>
                        <a:pt x="1748" y="1030"/>
                        <a:pt x="1707" y="989"/>
                        <a:pt x="1707" y="939"/>
                      </a:cubicBezTo>
                      <a:cubicBezTo>
                        <a:pt x="1707" y="682"/>
                        <a:pt x="1707" y="682"/>
                        <a:pt x="1707" y="682"/>
                      </a:cubicBezTo>
                      <a:cubicBezTo>
                        <a:pt x="1707" y="632"/>
                        <a:pt x="1748" y="592"/>
                        <a:pt x="1798" y="592"/>
                      </a:cubicBezTo>
                      <a:cubicBezTo>
                        <a:pt x="1848" y="592"/>
                        <a:pt x="1888" y="632"/>
                        <a:pt x="1888" y="682"/>
                      </a:cubicBezTo>
                      <a:lnTo>
                        <a:pt x="1888" y="939"/>
                      </a:lnTo>
                      <a:close/>
                      <a:moveTo>
                        <a:pt x="2285" y="1541"/>
                      </a:moveTo>
                      <a:cubicBezTo>
                        <a:pt x="2285" y="1591"/>
                        <a:pt x="2244" y="1631"/>
                        <a:pt x="2194" y="1631"/>
                      </a:cubicBezTo>
                      <a:cubicBezTo>
                        <a:pt x="2144" y="1631"/>
                        <a:pt x="2104" y="1591"/>
                        <a:pt x="2104" y="1541"/>
                      </a:cubicBezTo>
                      <a:cubicBezTo>
                        <a:pt x="2104" y="1284"/>
                        <a:pt x="2104" y="1284"/>
                        <a:pt x="2104" y="1284"/>
                      </a:cubicBezTo>
                      <a:cubicBezTo>
                        <a:pt x="2104" y="1234"/>
                        <a:pt x="2144" y="1194"/>
                        <a:pt x="2194" y="1194"/>
                      </a:cubicBezTo>
                      <a:cubicBezTo>
                        <a:pt x="2244" y="1194"/>
                        <a:pt x="2285" y="1234"/>
                        <a:pt x="2285" y="1284"/>
                      </a:cubicBezTo>
                      <a:lnTo>
                        <a:pt x="2285" y="1541"/>
                      </a:lnTo>
                      <a:close/>
                      <a:moveTo>
                        <a:pt x="2285" y="939"/>
                      </a:moveTo>
                      <a:cubicBezTo>
                        <a:pt x="2285" y="989"/>
                        <a:pt x="2244" y="1030"/>
                        <a:pt x="2194" y="1030"/>
                      </a:cubicBezTo>
                      <a:cubicBezTo>
                        <a:pt x="2144" y="1030"/>
                        <a:pt x="2104" y="989"/>
                        <a:pt x="2104" y="939"/>
                      </a:cubicBezTo>
                      <a:cubicBezTo>
                        <a:pt x="2104" y="682"/>
                        <a:pt x="2104" y="682"/>
                        <a:pt x="2104" y="682"/>
                      </a:cubicBezTo>
                      <a:cubicBezTo>
                        <a:pt x="2104" y="632"/>
                        <a:pt x="2144" y="592"/>
                        <a:pt x="2194" y="592"/>
                      </a:cubicBezTo>
                      <a:cubicBezTo>
                        <a:pt x="2244" y="592"/>
                        <a:pt x="2285" y="632"/>
                        <a:pt x="2285" y="682"/>
                      </a:cubicBezTo>
                      <a:lnTo>
                        <a:pt x="2285" y="939"/>
                      </a:lnTo>
                      <a:close/>
                      <a:moveTo>
                        <a:pt x="2681" y="1541"/>
                      </a:moveTo>
                      <a:cubicBezTo>
                        <a:pt x="2681" y="1591"/>
                        <a:pt x="2640" y="1631"/>
                        <a:pt x="2590" y="1631"/>
                      </a:cubicBezTo>
                      <a:cubicBezTo>
                        <a:pt x="2540" y="1631"/>
                        <a:pt x="2500" y="1591"/>
                        <a:pt x="2500" y="1541"/>
                      </a:cubicBezTo>
                      <a:cubicBezTo>
                        <a:pt x="2500" y="1284"/>
                        <a:pt x="2500" y="1284"/>
                        <a:pt x="2500" y="1284"/>
                      </a:cubicBezTo>
                      <a:cubicBezTo>
                        <a:pt x="2500" y="1234"/>
                        <a:pt x="2540" y="1194"/>
                        <a:pt x="2590" y="1194"/>
                      </a:cubicBezTo>
                      <a:cubicBezTo>
                        <a:pt x="2640" y="1194"/>
                        <a:pt x="2681" y="1234"/>
                        <a:pt x="2681" y="1284"/>
                      </a:cubicBezTo>
                      <a:lnTo>
                        <a:pt x="2681" y="1541"/>
                      </a:lnTo>
                      <a:close/>
                      <a:moveTo>
                        <a:pt x="2681" y="939"/>
                      </a:moveTo>
                      <a:cubicBezTo>
                        <a:pt x="2681" y="989"/>
                        <a:pt x="2640" y="1030"/>
                        <a:pt x="2590" y="1030"/>
                      </a:cubicBezTo>
                      <a:cubicBezTo>
                        <a:pt x="2540" y="1030"/>
                        <a:pt x="2500" y="989"/>
                        <a:pt x="2500" y="939"/>
                      </a:cubicBezTo>
                      <a:cubicBezTo>
                        <a:pt x="2500" y="682"/>
                        <a:pt x="2500" y="682"/>
                        <a:pt x="2500" y="682"/>
                      </a:cubicBezTo>
                      <a:cubicBezTo>
                        <a:pt x="2500" y="632"/>
                        <a:pt x="2540" y="592"/>
                        <a:pt x="2590" y="592"/>
                      </a:cubicBezTo>
                      <a:cubicBezTo>
                        <a:pt x="2640" y="592"/>
                        <a:pt x="2681" y="632"/>
                        <a:pt x="2681" y="682"/>
                      </a:cubicBezTo>
                      <a:lnTo>
                        <a:pt x="2681" y="939"/>
                      </a:lnTo>
                      <a:close/>
                      <a:moveTo>
                        <a:pt x="3181" y="2637"/>
                      </a:moveTo>
                      <a:cubicBezTo>
                        <a:pt x="3181" y="2687"/>
                        <a:pt x="3140" y="2727"/>
                        <a:pt x="3090" y="2727"/>
                      </a:cubicBezTo>
                      <a:cubicBezTo>
                        <a:pt x="3040" y="2727"/>
                        <a:pt x="3000" y="2687"/>
                        <a:pt x="3000" y="2637"/>
                      </a:cubicBezTo>
                      <a:cubicBezTo>
                        <a:pt x="3000" y="2380"/>
                        <a:pt x="3000" y="2380"/>
                        <a:pt x="3000" y="2380"/>
                      </a:cubicBezTo>
                      <a:cubicBezTo>
                        <a:pt x="3000" y="2330"/>
                        <a:pt x="3040" y="2289"/>
                        <a:pt x="3090" y="2289"/>
                      </a:cubicBezTo>
                      <a:cubicBezTo>
                        <a:pt x="3140" y="2289"/>
                        <a:pt x="3181" y="2330"/>
                        <a:pt x="3181" y="2380"/>
                      </a:cubicBezTo>
                      <a:lnTo>
                        <a:pt x="3181" y="2637"/>
                      </a:lnTo>
                      <a:close/>
                      <a:moveTo>
                        <a:pt x="3181" y="2035"/>
                      </a:moveTo>
                      <a:cubicBezTo>
                        <a:pt x="3181" y="2085"/>
                        <a:pt x="3140" y="2125"/>
                        <a:pt x="3090" y="2125"/>
                      </a:cubicBezTo>
                      <a:cubicBezTo>
                        <a:pt x="3040" y="2125"/>
                        <a:pt x="3000" y="2085"/>
                        <a:pt x="3000" y="2035"/>
                      </a:cubicBezTo>
                      <a:cubicBezTo>
                        <a:pt x="3000" y="1778"/>
                        <a:pt x="3000" y="1778"/>
                        <a:pt x="3000" y="1778"/>
                      </a:cubicBezTo>
                      <a:cubicBezTo>
                        <a:pt x="3000" y="1728"/>
                        <a:pt x="3040" y="1687"/>
                        <a:pt x="3090" y="1687"/>
                      </a:cubicBezTo>
                      <a:cubicBezTo>
                        <a:pt x="3140" y="1687"/>
                        <a:pt x="3181" y="1728"/>
                        <a:pt x="3181" y="1778"/>
                      </a:cubicBezTo>
                      <a:lnTo>
                        <a:pt x="3181" y="2035"/>
                      </a:lnTo>
                      <a:close/>
                      <a:moveTo>
                        <a:pt x="3577" y="2637"/>
                      </a:moveTo>
                      <a:cubicBezTo>
                        <a:pt x="3577" y="2687"/>
                        <a:pt x="3536" y="2727"/>
                        <a:pt x="3486" y="2727"/>
                      </a:cubicBezTo>
                      <a:cubicBezTo>
                        <a:pt x="3436" y="2727"/>
                        <a:pt x="3396" y="2687"/>
                        <a:pt x="3396" y="2637"/>
                      </a:cubicBezTo>
                      <a:cubicBezTo>
                        <a:pt x="3396" y="2380"/>
                        <a:pt x="3396" y="2380"/>
                        <a:pt x="3396" y="2380"/>
                      </a:cubicBezTo>
                      <a:cubicBezTo>
                        <a:pt x="3396" y="2330"/>
                        <a:pt x="3436" y="2289"/>
                        <a:pt x="3486" y="2289"/>
                      </a:cubicBezTo>
                      <a:cubicBezTo>
                        <a:pt x="3536" y="2289"/>
                        <a:pt x="3577" y="2330"/>
                        <a:pt x="3577" y="2380"/>
                      </a:cubicBezTo>
                      <a:lnTo>
                        <a:pt x="3577" y="2637"/>
                      </a:lnTo>
                      <a:close/>
                      <a:moveTo>
                        <a:pt x="3577" y="2035"/>
                      </a:moveTo>
                      <a:cubicBezTo>
                        <a:pt x="3577" y="2085"/>
                        <a:pt x="3536" y="2125"/>
                        <a:pt x="3486" y="2125"/>
                      </a:cubicBezTo>
                      <a:cubicBezTo>
                        <a:pt x="3436" y="2125"/>
                        <a:pt x="3396" y="2085"/>
                        <a:pt x="3396" y="2035"/>
                      </a:cubicBezTo>
                      <a:cubicBezTo>
                        <a:pt x="3396" y="1778"/>
                        <a:pt x="3396" y="1778"/>
                        <a:pt x="3396" y="1778"/>
                      </a:cubicBezTo>
                      <a:cubicBezTo>
                        <a:pt x="3396" y="1728"/>
                        <a:pt x="3436" y="1687"/>
                        <a:pt x="3486" y="1687"/>
                      </a:cubicBezTo>
                      <a:cubicBezTo>
                        <a:pt x="3536" y="1687"/>
                        <a:pt x="3577" y="1728"/>
                        <a:pt x="3577" y="1778"/>
                      </a:cubicBezTo>
                      <a:lnTo>
                        <a:pt x="3577" y="2035"/>
                      </a:lnTo>
                      <a:close/>
                      <a:moveTo>
                        <a:pt x="3973" y="2637"/>
                      </a:moveTo>
                      <a:cubicBezTo>
                        <a:pt x="3973" y="2687"/>
                        <a:pt x="3933" y="2727"/>
                        <a:pt x="3883" y="2727"/>
                      </a:cubicBezTo>
                      <a:cubicBezTo>
                        <a:pt x="3833" y="2727"/>
                        <a:pt x="3792" y="2687"/>
                        <a:pt x="3792" y="2637"/>
                      </a:cubicBezTo>
                      <a:cubicBezTo>
                        <a:pt x="3792" y="2380"/>
                        <a:pt x="3792" y="2380"/>
                        <a:pt x="3792" y="2380"/>
                      </a:cubicBezTo>
                      <a:cubicBezTo>
                        <a:pt x="3792" y="2330"/>
                        <a:pt x="3833" y="2289"/>
                        <a:pt x="3883" y="2289"/>
                      </a:cubicBezTo>
                      <a:cubicBezTo>
                        <a:pt x="3933" y="2289"/>
                        <a:pt x="3973" y="2330"/>
                        <a:pt x="3973" y="2380"/>
                      </a:cubicBezTo>
                      <a:lnTo>
                        <a:pt x="3973" y="2637"/>
                      </a:lnTo>
                      <a:close/>
                      <a:moveTo>
                        <a:pt x="3973" y="2035"/>
                      </a:moveTo>
                      <a:cubicBezTo>
                        <a:pt x="3973" y="2085"/>
                        <a:pt x="3933" y="2125"/>
                        <a:pt x="3883" y="2125"/>
                      </a:cubicBezTo>
                      <a:cubicBezTo>
                        <a:pt x="3833" y="2125"/>
                        <a:pt x="3792" y="2085"/>
                        <a:pt x="3792" y="2035"/>
                      </a:cubicBezTo>
                      <a:cubicBezTo>
                        <a:pt x="3792" y="1778"/>
                        <a:pt x="3792" y="1778"/>
                        <a:pt x="3792" y="1778"/>
                      </a:cubicBezTo>
                      <a:cubicBezTo>
                        <a:pt x="3792" y="1728"/>
                        <a:pt x="3833" y="1687"/>
                        <a:pt x="3883" y="1687"/>
                      </a:cubicBezTo>
                      <a:cubicBezTo>
                        <a:pt x="3933" y="1687"/>
                        <a:pt x="3973" y="1728"/>
                        <a:pt x="3973" y="1778"/>
                      </a:cubicBezTo>
                      <a:lnTo>
                        <a:pt x="3973" y="20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1" name="Freeform 13"/>
                <p:cNvSpPr>
                  <a:spLocks/>
                </p:cNvSpPr>
                <p:nvPr/>
              </p:nvSpPr>
              <p:spPr bwMode="auto">
                <a:xfrm>
                  <a:off x="588963" y="2455863"/>
                  <a:ext cx="22225" cy="117475"/>
                </a:xfrm>
                <a:custGeom>
                  <a:avLst/>
                  <a:gdLst>
                    <a:gd name="T0" fmla="*/ 90 w 181"/>
                    <a:gd name="T1" fmla="*/ 932 h 932"/>
                    <a:gd name="T2" fmla="*/ 0 w 181"/>
                    <a:gd name="T3" fmla="*/ 841 h 932"/>
                    <a:gd name="T4" fmla="*/ 0 w 181"/>
                    <a:gd name="T5" fmla="*/ 91 h 932"/>
                    <a:gd name="T6" fmla="*/ 90 w 181"/>
                    <a:gd name="T7" fmla="*/ 0 h 932"/>
                    <a:gd name="T8" fmla="*/ 181 w 181"/>
                    <a:gd name="T9" fmla="*/ 91 h 932"/>
                    <a:gd name="T10" fmla="*/ 181 w 181"/>
                    <a:gd name="T11" fmla="*/ 841 h 932"/>
                    <a:gd name="T12" fmla="*/ 90 w 181"/>
                    <a:gd name="T13" fmla="*/ 932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" h="932">
                      <a:moveTo>
                        <a:pt x="90" y="932"/>
                      </a:moveTo>
                      <a:cubicBezTo>
                        <a:pt x="40" y="932"/>
                        <a:pt x="0" y="891"/>
                        <a:pt x="0" y="84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41"/>
                        <a:pt x="40" y="0"/>
                        <a:pt x="90" y="0"/>
                      </a:cubicBezTo>
                      <a:cubicBezTo>
                        <a:pt x="140" y="0"/>
                        <a:pt x="181" y="41"/>
                        <a:pt x="181" y="91"/>
                      </a:cubicBezTo>
                      <a:cubicBezTo>
                        <a:pt x="181" y="841"/>
                        <a:pt x="181" y="841"/>
                        <a:pt x="181" y="841"/>
                      </a:cubicBezTo>
                      <a:cubicBezTo>
                        <a:pt x="181" y="891"/>
                        <a:pt x="140" y="932"/>
                        <a:pt x="90" y="9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52" name="Freeform 14"/>
                <p:cNvSpPr>
                  <a:spLocks/>
                </p:cNvSpPr>
                <p:nvPr/>
              </p:nvSpPr>
              <p:spPr bwMode="auto">
                <a:xfrm>
                  <a:off x="515938" y="2466976"/>
                  <a:ext cx="87313" cy="60325"/>
                </a:xfrm>
                <a:custGeom>
                  <a:avLst/>
                  <a:gdLst>
                    <a:gd name="T0" fmla="*/ 593 w 692"/>
                    <a:gd name="T1" fmla="*/ 309 h 469"/>
                    <a:gd name="T2" fmla="*/ 593 w 692"/>
                    <a:gd name="T3" fmla="*/ 161 h 469"/>
                    <a:gd name="T4" fmla="*/ 692 w 692"/>
                    <a:gd name="T5" fmla="*/ 80 h 469"/>
                    <a:gd name="T6" fmla="*/ 593 w 692"/>
                    <a:gd name="T7" fmla="*/ 0 h 469"/>
                    <a:gd name="T8" fmla="*/ 99 w 692"/>
                    <a:gd name="T9" fmla="*/ 0 h 469"/>
                    <a:gd name="T10" fmla="*/ 0 w 692"/>
                    <a:gd name="T11" fmla="*/ 80 h 469"/>
                    <a:gd name="T12" fmla="*/ 0 w 692"/>
                    <a:gd name="T13" fmla="*/ 389 h 469"/>
                    <a:gd name="T14" fmla="*/ 99 w 692"/>
                    <a:gd name="T15" fmla="*/ 469 h 469"/>
                    <a:gd name="T16" fmla="*/ 594 w 692"/>
                    <a:gd name="T17" fmla="*/ 469 h 469"/>
                    <a:gd name="T18" fmla="*/ 692 w 692"/>
                    <a:gd name="T19" fmla="*/ 389 h 469"/>
                    <a:gd name="T20" fmla="*/ 593 w 692"/>
                    <a:gd name="T21" fmla="*/ 30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2" h="469">
                      <a:moveTo>
                        <a:pt x="593" y="309"/>
                      </a:moveTo>
                      <a:cubicBezTo>
                        <a:pt x="593" y="161"/>
                        <a:pt x="593" y="161"/>
                        <a:pt x="593" y="161"/>
                      </a:cubicBezTo>
                      <a:cubicBezTo>
                        <a:pt x="648" y="161"/>
                        <a:pt x="692" y="125"/>
                        <a:pt x="692" y="80"/>
                      </a:cubicBezTo>
                      <a:cubicBezTo>
                        <a:pt x="692" y="36"/>
                        <a:pt x="648" y="0"/>
                        <a:pt x="593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44" y="0"/>
                        <a:pt x="0" y="36"/>
                        <a:pt x="0" y="80"/>
                      </a:cubicBezTo>
                      <a:cubicBezTo>
                        <a:pt x="0" y="389"/>
                        <a:pt x="0" y="389"/>
                        <a:pt x="0" y="389"/>
                      </a:cubicBezTo>
                      <a:cubicBezTo>
                        <a:pt x="0" y="434"/>
                        <a:pt x="44" y="469"/>
                        <a:pt x="99" y="469"/>
                      </a:cubicBezTo>
                      <a:cubicBezTo>
                        <a:pt x="594" y="469"/>
                        <a:pt x="594" y="469"/>
                        <a:pt x="594" y="469"/>
                      </a:cubicBezTo>
                      <a:cubicBezTo>
                        <a:pt x="648" y="469"/>
                        <a:pt x="692" y="434"/>
                        <a:pt x="692" y="389"/>
                      </a:cubicBezTo>
                      <a:cubicBezTo>
                        <a:pt x="692" y="345"/>
                        <a:pt x="648" y="309"/>
                        <a:pt x="593" y="3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 flipH="1">
                <a:off x="7952024" y="4556136"/>
                <a:ext cx="237154" cy="262792"/>
                <a:chOff x="5726112" y="4946692"/>
                <a:chExt cx="646113" cy="715963"/>
              </a:xfrm>
              <a:solidFill>
                <a:srgbClr val="00B0F0"/>
              </a:solidFill>
            </p:grpSpPr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5726112" y="5241967"/>
                  <a:ext cx="147638" cy="420688"/>
                </a:xfrm>
                <a:custGeom>
                  <a:avLst/>
                  <a:gdLst>
                    <a:gd name="T0" fmla="*/ 84 w 84"/>
                    <a:gd name="T1" fmla="*/ 24 h 240"/>
                    <a:gd name="T2" fmla="*/ 60 w 84"/>
                    <a:gd name="T3" fmla="*/ 0 h 240"/>
                    <a:gd name="T4" fmla="*/ 24 w 84"/>
                    <a:gd name="T5" fmla="*/ 0 h 240"/>
                    <a:gd name="T6" fmla="*/ 0 w 84"/>
                    <a:gd name="T7" fmla="*/ 24 h 240"/>
                    <a:gd name="T8" fmla="*/ 0 w 84"/>
                    <a:gd name="T9" fmla="*/ 216 h 240"/>
                    <a:gd name="T10" fmla="*/ 24 w 84"/>
                    <a:gd name="T11" fmla="*/ 240 h 240"/>
                    <a:gd name="T12" fmla="*/ 60 w 84"/>
                    <a:gd name="T13" fmla="*/ 240 h 240"/>
                    <a:gd name="T14" fmla="*/ 84 w 84"/>
                    <a:gd name="T15" fmla="*/ 216 h 240"/>
                    <a:gd name="T16" fmla="*/ 84 w 84"/>
                    <a:gd name="T17" fmla="*/ 2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4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9"/>
                        <a:pt x="11" y="240"/>
                        <a:pt x="24" y="240"/>
                      </a:cubicBezTo>
                      <a:cubicBezTo>
                        <a:pt x="60" y="240"/>
                        <a:pt x="60" y="240"/>
                        <a:pt x="60" y="240"/>
                      </a:cubicBezTo>
                      <a:cubicBezTo>
                        <a:pt x="73" y="240"/>
                        <a:pt x="84" y="229"/>
                        <a:pt x="84" y="21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5892800" y="4946692"/>
                  <a:ext cx="146050" cy="715963"/>
                </a:xfrm>
                <a:custGeom>
                  <a:avLst/>
                  <a:gdLst>
                    <a:gd name="T0" fmla="*/ 84 w 84"/>
                    <a:gd name="T1" fmla="*/ 24 h 408"/>
                    <a:gd name="T2" fmla="*/ 60 w 84"/>
                    <a:gd name="T3" fmla="*/ 0 h 408"/>
                    <a:gd name="T4" fmla="*/ 24 w 84"/>
                    <a:gd name="T5" fmla="*/ 0 h 408"/>
                    <a:gd name="T6" fmla="*/ 0 w 84"/>
                    <a:gd name="T7" fmla="*/ 24 h 408"/>
                    <a:gd name="T8" fmla="*/ 0 w 84"/>
                    <a:gd name="T9" fmla="*/ 384 h 408"/>
                    <a:gd name="T10" fmla="*/ 24 w 84"/>
                    <a:gd name="T11" fmla="*/ 408 h 408"/>
                    <a:gd name="T12" fmla="*/ 60 w 84"/>
                    <a:gd name="T13" fmla="*/ 408 h 408"/>
                    <a:gd name="T14" fmla="*/ 84 w 84"/>
                    <a:gd name="T15" fmla="*/ 384 h 408"/>
                    <a:gd name="T16" fmla="*/ 84 w 84"/>
                    <a:gd name="T17" fmla="*/ 24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408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97"/>
                        <a:pt x="11" y="408"/>
                        <a:pt x="24" y="408"/>
                      </a:cubicBezTo>
                      <a:cubicBezTo>
                        <a:pt x="60" y="408"/>
                        <a:pt x="60" y="408"/>
                        <a:pt x="60" y="408"/>
                      </a:cubicBezTo>
                      <a:cubicBezTo>
                        <a:pt x="73" y="408"/>
                        <a:pt x="84" y="397"/>
                        <a:pt x="84" y="38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6" name="Freeform 36"/>
                <p:cNvSpPr>
                  <a:spLocks/>
                </p:cNvSpPr>
                <p:nvPr/>
              </p:nvSpPr>
              <p:spPr bwMode="auto">
                <a:xfrm>
                  <a:off x="6057900" y="5030829"/>
                  <a:ext cx="147638" cy="631825"/>
                </a:xfrm>
                <a:custGeom>
                  <a:avLst/>
                  <a:gdLst>
                    <a:gd name="T0" fmla="*/ 84 w 84"/>
                    <a:gd name="T1" fmla="*/ 24 h 360"/>
                    <a:gd name="T2" fmla="*/ 60 w 84"/>
                    <a:gd name="T3" fmla="*/ 0 h 360"/>
                    <a:gd name="T4" fmla="*/ 24 w 84"/>
                    <a:gd name="T5" fmla="*/ 0 h 360"/>
                    <a:gd name="T6" fmla="*/ 0 w 84"/>
                    <a:gd name="T7" fmla="*/ 24 h 360"/>
                    <a:gd name="T8" fmla="*/ 0 w 84"/>
                    <a:gd name="T9" fmla="*/ 336 h 360"/>
                    <a:gd name="T10" fmla="*/ 24 w 84"/>
                    <a:gd name="T11" fmla="*/ 360 h 360"/>
                    <a:gd name="T12" fmla="*/ 60 w 84"/>
                    <a:gd name="T13" fmla="*/ 360 h 360"/>
                    <a:gd name="T14" fmla="*/ 84 w 84"/>
                    <a:gd name="T15" fmla="*/ 336 h 360"/>
                    <a:gd name="T16" fmla="*/ 84 w 84"/>
                    <a:gd name="T17" fmla="*/ 24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36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0" y="349"/>
                        <a:pt x="11" y="360"/>
                        <a:pt x="24" y="360"/>
                      </a:cubicBezTo>
                      <a:cubicBezTo>
                        <a:pt x="60" y="360"/>
                        <a:pt x="60" y="360"/>
                        <a:pt x="60" y="360"/>
                      </a:cubicBezTo>
                      <a:cubicBezTo>
                        <a:pt x="73" y="360"/>
                        <a:pt x="84" y="349"/>
                        <a:pt x="84" y="33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6224587" y="5451517"/>
                  <a:ext cx="147638" cy="211138"/>
                </a:xfrm>
                <a:custGeom>
                  <a:avLst/>
                  <a:gdLst>
                    <a:gd name="T0" fmla="*/ 84 w 84"/>
                    <a:gd name="T1" fmla="*/ 24 h 120"/>
                    <a:gd name="T2" fmla="*/ 60 w 84"/>
                    <a:gd name="T3" fmla="*/ 0 h 120"/>
                    <a:gd name="T4" fmla="*/ 24 w 84"/>
                    <a:gd name="T5" fmla="*/ 0 h 120"/>
                    <a:gd name="T6" fmla="*/ 0 w 84"/>
                    <a:gd name="T7" fmla="*/ 24 h 120"/>
                    <a:gd name="T8" fmla="*/ 0 w 84"/>
                    <a:gd name="T9" fmla="*/ 96 h 120"/>
                    <a:gd name="T10" fmla="*/ 24 w 84"/>
                    <a:gd name="T11" fmla="*/ 120 h 120"/>
                    <a:gd name="T12" fmla="*/ 60 w 84"/>
                    <a:gd name="T13" fmla="*/ 120 h 120"/>
                    <a:gd name="T14" fmla="*/ 84 w 84"/>
                    <a:gd name="T15" fmla="*/ 96 h 120"/>
                    <a:gd name="T16" fmla="*/ 84 w 84"/>
                    <a:gd name="T17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2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9"/>
                        <a:pt x="11" y="120"/>
                        <a:pt x="24" y="120"/>
                      </a:cubicBezTo>
                      <a:cubicBezTo>
                        <a:pt x="60" y="120"/>
                        <a:pt x="60" y="120"/>
                        <a:pt x="60" y="120"/>
                      </a:cubicBezTo>
                      <a:cubicBezTo>
                        <a:pt x="73" y="120"/>
                        <a:pt x="84" y="109"/>
                        <a:pt x="84" y="9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6" name="Group 33"/>
              <p:cNvGrpSpPr>
                <a:grpSpLocks noChangeAspect="1"/>
              </p:cNvGrpSpPr>
              <p:nvPr/>
            </p:nvGrpSpPr>
            <p:grpSpPr bwMode="auto">
              <a:xfrm flipH="1">
                <a:off x="6938745" y="4236839"/>
                <a:ext cx="292654" cy="436093"/>
                <a:chOff x="574" y="1868"/>
                <a:chExt cx="304" cy="453"/>
              </a:xfrm>
              <a:solidFill>
                <a:srgbClr val="00B0F0"/>
              </a:solidFill>
            </p:grpSpPr>
            <p:sp>
              <p:nvSpPr>
                <p:cNvPr id="37" name="Freeform 34"/>
                <p:cNvSpPr>
                  <a:spLocks/>
                </p:cNvSpPr>
                <p:nvPr/>
              </p:nvSpPr>
              <p:spPr bwMode="auto">
                <a:xfrm>
                  <a:off x="598" y="1958"/>
                  <a:ext cx="253" cy="277"/>
                </a:xfrm>
                <a:custGeom>
                  <a:avLst/>
                  <a:gdLst>
                    <a:gd name="T0" fmla="*/ 297 w 1014"/>
                    <a:gd name="T1" fmla="*/ 1103 h 1109"/>
                    <a:gd name="T2" fmla="*/ 221 w 1014"/>
                    <a:gd name="T3" fmla="*/ 1059 h 1109"/>
                    <a:gd name="T4" fmla="*/ 194 w 1014"/>
                    <a:gd name="T5" fmla="*/ 994 h 1109"/>
                    <a:gd name="T6" fmla="*/ 189 w 1014"/>
                    <a:gd name="T7" fmla="*/ 905 h 1109"/>
                    <a:gd name="T8" fmla="*/ 178 w 1014"/>
                    <a:gd name="T9" fmla="*/ 877 h 1109"/>
                    <a:gd name="T10" fmla="*/ 60 w 1014"/>
                    <a:gd name="T11" fmla="*/ 712 h 1109"/>
                    <a:gd name="T12" fmla="*/ 12 w 1014"/>
                    <a:gd name="T13" fmla="*/ 593 h 1109"/>
                    <a:gd name="T14" fmla="*/ 0 w 1014"/>
                    <a:gd name="T15" fmla="*/ 482 h 1109"/>
                    <a:gd name="T16" fmla="*/ 18 w 1014"/>
                    <a:gd name="T17" fmla="*/ 346 h 1109"/>
                    <a:gd name="T18" fmla="*/ 69 w 1014"/>
                    <a:gd name="T19" fmla="*/ 232 h 1109"/>
                    <a:gd name="T20" fmla="*/ 145 w 1014"/>
                    <a:gd name="T21" fmla="*/ 140 h 1109"/>
                    <a:gd name="T22" fmla="*/ 241 w 1014"/>
                    <a:gd name="T23" fmla="*/ 71 h 1109"/>
                    <a:gd name="T24" fmla="*/ 350 w 1014"/>
                    <a:gd name="T25" fmla="*/ 24 h 1109"/>
                    <a:gd name="T26" fmla="*/ 466 w 1014"/>
                    <a:gd name="T27" fmla="*/ 3 h 1109"/>
                    <a:gd name="T28" fmla="*/ 560 w 1014"/>
                    <a:gd name="T29" fmla="*/ 3 h 1109"/>
                    <a:gd name="T30" fmla="*/ 674 w 1014"/>
                    <a:gd name="T31" fmla="*/ 23 h 1109"/>
                    <a:gd name="T32" fmla="*/ 781 w 1014"/>
                    <a:gd name="T33" fmla="*/ 65 h 1109"/>
                    <a:gd name="T34" fmla="*/ 874 w 1014"/>
                    <a:gd name="T35" fmla="*/ 132 h 1109"/>
                    <a:gd name="T36" fmla="*/ 948 w 1014"/>
                    <a:gd name="T37" fmla="*/ 223 h 1109"/>
                    <a:gd name="T38" fmla="*/ 997 w 1014"/>
                    <a:gd name="T39" fmla="*/ 340 h 1109"/>
                    <a:gd name="T40" fmla="*/ 1014 w 1014"/>
                    <a:gd name="T41" fmla="*/ 482 h 1109"/>
                    <a:gd name="T42" fmla="*/ 1002 w 1014"/>
                    <a:gd name="T43" fmla="*/ 593 h 1109"/>
                    <a:gd name="T44" fmla="*/ 954 w 1014"/>
                    <a:gd name="T45" fmla="*/ 712 h 1109"/>
                    <a:gd name="T46" fmla="*/ 836 w 1014"/>
                    <a:gd name="T47" fmla="*/ 877 h 1109"/>
                    <a:gd name="T48" fmla="*/ 796 w 1014"/>
                    <a:gd name="T49" fmla="*/ 899 h 1109"/>
                    <a:gd name="T50" fmla="*/ 752 w 1014"/>
                    <a:gd name="T51" fmla="*/ 886 h 1109"/>
                    <a:gd name="T52" fmla="*/ 729 w 1014"/>
                    <a:gd name="T53" fmla="*/ 834 h 1109"/>
                    <a:gd name="T54" fmla="*/ 780 w 1014"/>
                    <a:gd name="T55" fmla="*/ 754 h 1109"/>
                    <a:gd name="T56" fmla="*/ 868 w 1014"/>
                    <a:gd name="T57" fmla="*/ 620 h 1109"/>
                    <a:gd name="T58" fmla="*/ 892 w 1014"/>
                    <a:gd name="T59" fmla="*/ 525 h 1109"/>
                    <a:gd name="T60" fmla="*/ 892 w 1014"/>
                    <a:gd name="T61" fmla="*/ 434 h 1109"/>
                    <a:gd name="T62" fmla="*/ 868 w 1014"/>
                    <a:gd name="T63" fmla="*/ 330 h 1109"/>
                    <a:gd name="T64" fmla="*/ 820 w 1014"/>
                    <a:gd name="T65" fmla="*/ 251 h 1109"/>
                    <a:gd name="T66" fmla="*/ 756 w 1014"/>
                    <a:gd name="T67" fmla="*/ 191 h 1109"/>
                    <a:gd name="T68" fmla="*/ 646 w 1014"/>
                    <a:gd name="T69" fmla="*/ 139 h 1109"/>
                    <a:gd name="T70" fmla="*/ 513 w 1014"/>
                    <a:gd name="T71" fmla="*/ 120 h 1109"/>
                    <a:gd name="T72" fmla="*/ 334 w 1014"/>
                    <a:gd name="T73" fmla="*/ 156 h 1109"/>
                    <a:gd name="T74" fmla="*/ 257 w 1014"/>
                    <a:gd name="T75" fmla="*/ 201 h 1109"/>
                    <a:gd name="T76" fmla="*/ 193 w 1014"/>
                    <a:gd name="T77" fmla="*/ 264 h 1109"/>
                    <a:gd name="T78" fmla="*/ 146 w 1014"/>
                    <a:gd name="T79" fmla="*/ 342 h 1109"/>
                    <a:gd name="T80" fmla="*/ 122 w 1014"/>
                    <a:gd name="T81" fmla="*/ 438 h 1109"/>
                    <a:gd name="T82" fmla="*/ 122 w 1014"/>
                    <a:gd name="T83" fmla="*/ 525 h 1109"/>
                    <a:gd name="T84" fmla="*/ 146 w 1014"/>
                    <a:gd name="T85" fmla="*/ 620 h 1109"/>
                    <a:gd name="T86" fmla="*/ 234 w 1014"/>
                    <a:gd name="T87" fmla="*/ 754 h 1109"/>
                    <a:gd name="T88" fmla="*/ 301 w 1014"/>
                    <a:gd name="T89" fmla="*/ 857 h 1109"/>
                    <a:gd name="T90" fmla="*/ 312 w 1014"/>
                    <a:gd name="T91" fmla="*/ 943 h 1109"/>
                    <a:gd name="T92" fmla="*/ 322 w 1014"/>
                    <a:gd name="T93" fmla="*/ 987 h 1109"/>
                    <a:gd name="T94" fmla="*/ 730 w 1014"/>
                    <a:gd name="T95" fmla="*/ 990 h 1109"/>
                    <a:gd name="T96" fmla="*/ 773 w 1014"/>
                    <a:gd name="T97" fmla="*/ 1025 h 1109"/>
                    <a:gd name="T98" fmla="*/ 773 w 1014"/>
                    <a:gd name="T99" fmla="*/ 1071 h 1109"/>
                    <a:gd name="T100" fmla="*/ 730 w 1014"/>
                    <a:gd name="T101" fmla="*/ 1107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4" h="1109">
                      <a:moveTo>
                        <a:pt x="718" y="1109"/>
                      </a:moveTo>
                      <a:lnTo>
                        <a:pt x="348" y="1109"/>
                      </a:lnTo>
                      <a:lnTo>
                        <a:pt x="348" y="1109"/>
                      </a:lnTo>
                      <a:lnTo>
                        <a:pt x="321" y="1107"/>
                      </a:lnTo>
                      <a:lnTo>
                        <a:pt x="297" y="1103"/>
                      </a:lnTo>
                      <a:lnTo>
                        <a:pt x="277" y="1098"/>
                      </a:lnTo>
                      <a:lnTo>
                        <a:pt x="258" y="1090"/>
                      </a:lnTo>
                      <a:lnTo>
                        <a:pt x="244" y="1081"/>
                      </a:lnTo>
                      <a:lnTo>
                        <a:pt x="232" y="1071"/>
                      </a:lnTo>
                      <a:lnTo>
                        <a:pt x="221" y="1059"/>
                      </a:lnTo>
                      <a:lnTo>
                        <a:pt x="213" y="1047"/>
                      </a:lnTo>
                      <a:lnTo>
                        <a:pt x="206" y="1034"/>
                      </a:lnTo>
                      <a:lnTo>
                        <a:pt x="201" y="1021"/>
                      </a:lnTo>
                      <a:lnTo>
                        <a:pt x="197" y="1007"/>
                      </a:lnTo>
                      <a:lnTo>
                        <a:pt x="194" y="994"/>
                      </a:lnTo>
                      <a:lnTo>
                        <a:pt x="192" y="967"/>
                      </a:lnTo>
                      <a:lnTo>
                        <a:pt x="192" y="946"/>
                      </a:lnTo>
                      <a:lnTo>
                        <a:pt x="192" y="946"/>
                      </a:lnTo>
                      <a:lnTo>
                        <a:pt x="190" y="923"/>
                      </a:lnTo>
                      <a:lnTo>
                        <a:pt x="189" y="905"/>
                      </a:lnTo>
                      <a:lnTo>
                        <a:pt x="188" y="895"/>
                      </a:lnTo>
                      <a:lnTo>
                        <a:pt x="185" y="889"/>
                      </a:lnTo>
                      <a:lnTo>
                        <a:pt x="182" y="882"/>
                      </a:lnTo>
                      <a:lnTo>
                        <a:pt x="178" y="877"/>
                      </a:lnTo>
                      <a:lnTo>
                        <a:pt x="178" y="877"/>
                      </a:lnTo>
                      <a:lnTo>
                        <a:pt x="138" y="827"/>
                      </a:lnTo>
                      <a:lnTo>
                        <a:pt x="104" y="781"/>
                      </a:lnTo>
                      <a:lnTo>
                        <a:pt x="88" y="758"/>
                      </a:lnTo>
                      <a:lnTo>
                        <a:pt x="73" y="734"/>
                      </a:lnTo>
                      <a:lnTo>
                        <a:pt x="60" y="712"/>
                      </a:lnTo>
                      <a:lnTo>
                        <a:pt x="48" y="689"/>
                      </a:lnTo>
                      <a:lnTo>
                        <a:pt x="37" y="666"/>
                      </a:lnTo>
                      <a:lnTo>
                        <a:pt x="26" y="642"/>
                      </a:lnTo>
                      <a:lnTo>
                        <a:pt x="18" y="618"/>
                      </a:lnTo>
                      <a:lnTo>
                        <a:pt x="12" y="593"/>
                      </a:lnTo>
                      <a:lnTo>
                        <a:pt x="6" y="568"/>
                      </a:lnTo>
                      <a:lnTo>
                        <a:pt x="2" y="540"/>
                      </a:lnTo>
                      <a:lnTo>
                        <a:pt x="1" y="512"/>
                      </a:lnTo>
                      <a:lnTo>
                        <a:pt x="0" y="482"/>
                      </a:lnTo>
                      <a:lnTo>
                        <a:pt x="0" y="482"/>
                      </a:lnTo>
                      <a:lnTo>
                        <a:pt x="1" y="453"/>
                      </a:lnTo>
                      <a:lnTo>
                        <a:pt x="2" y="425"/>
                      </a:lnTo>
                      <a:lnTo>
                        <a:pt x="6" y="398"/>
                      </a:lnTo>
                      <a:lnTo>
                        <a:pt x="12" y="372"/>
                      </a:lnTo>
                      <a:lnTo>
                        <a:pt x="18" y="346"/>
                      </a:lnTo>
                      <a:lnTo>
                        <a:pt x="26" y="321"/>
                      </a:lnTo>
                      <a:lnTo>
                        <a:pt x="34" y="297"/>
                      </a:lnTo>
                      <a:lnTo>
                        <a:pt x="45" y="275"/>
                      </a:lnTo>
                      <a:lnTo>
                        <a:pt x="56" y="253"/>
                      </a:lnTo>
                      <a:lnTo>
                        <a:pt x="69" y="232"/>
                      </a:lnTo>
                      <a:lnTo>
                        <a:pt x="82" y="212"/>
                      </a:lnTo>
                      <a:lnTo>
                        <a:pt x="97" y="192"/>
                      </a:lnTo>
                      <a:lnTo>
                        <a:pt x="112" y="173"/>
                      </a:lnTo>
                      <a:lnTo>
                        <a:pt x="128" y="156"/>
                      </a:lnTo>
                      <a:lnTo>
                        <a:pt x="145" y="140"/>
                      </a:lnTo>
                      <a:lnTo>
                        <a:pt x="162" y="124"/>
                      </a:lnTo>
                      <a:lnTo>
                        <a:pt x="181" y="109"/>
                      </a:lnTo>
                      <a:lnTo>
                        <a:pt x="201" y="95"/>
                      </a:lnTo>
                      <a:lnTo>
                        <a:pt x="221" y="83"/>
                      </a:lnTo>
                      <a:lnTo>
                        <a:pt x="241" y="71"/>
                      </a:lnTo>
                      <a:lnTo>
                        <a:pt x="262" y="59"/>
                      </a:lnTo>
                      <a:lnTo>
                        <a:pt x="284" y="49"/>
                      </a:lnTo>
                      <a:lnTo>
                        <a:pt x="305" y="40"/>
                      </a:lnTo>
                      <a:lnTo>
                        <a:pt x="328" y="32"/>
                      </a:lnTo>
                      <a:lnTo>
                        <a:pt x="350" y="24"/>
                      </a:lnTo>
                      <a:lnTo>
                        <a:pt x="373" y="17"/>
                      </a:lnTo>
                      <a:lnTo>
                        <a:pt x="396" y="12"/>
                      </a:lnTo>
                      <a:lnTo>
                        <a:pt x="420" y="8"/>
                      </a:lnTo>
                      <a:lnTo>
                        <a:pt x="442" y="5"/>
                      </a:lnTo>
                      <a:lnTo>
                        <a:pt x="466" y="3"/>
                      </a:lnTo>
                      <a:lnTo>
                        <a:pt x="489" y="1"/>
                      </a:lnTo>
                      <a:lnTo>
                        <a:pt x="513" y="0"/>
                      </a:lnTo>
                      <a:lnTo>
                        <a:pt x="513" y="0"/>
                      </a:lnTo>
                      <a:lnTo>
                        <a:pt x="536" y="1"/>
                      </a:lnTo>
                      <a:lnTo>
                        <a:pt x="560" y="3"/>
                      </a:lnTo>
                      <a:lnTo>
                        <a:pt x="582" y="4"/>
                      </a:lnTo>
                      <a:lnTo>
                        <a:pt x="606" y="8"/>
                      </a:lnTo>
                      <a:lnTo>
                        <a:pt x="629" y="12"/>
                      </a:lnTo>
                      <a:lnTo>
                        <a:pt x="652" y="16"/>
                      </a:lnTo>
                      <a:lnTo>
                        <a:pt x="674" y="23"/>
                      </a:lnTo>
                      <a:lnTo>
                        <a:pt x="696" y="29"/>
                      </a:lnTo>
                      <a:lnTo>
                        <a:pt x="718" y="36"/>
                      </a:lnTo>
                      <a:lnTo>
                        <a:pt x="740" y="45"/>
                      </a:lnTo>
                      <a:lnTo>
                        <a:pt x="761" y="55"/>
                      </a:lnTo>
                      <a:lnTo>
                        <a:pt x="781" y="65"/>
                      </a:lnTo>
                      <a:lnTo>
                        <a:pt x="801" y="76"/>
                      </a:lnTo>
                      <a:lnTo>
                        <a:pt x="820" y="89"/>
                      </a:lnTo>
                      <a:lnTo>
                        <a:pt x="838" y="103"/>
                      </a:lnTo>
                      <a:lnTo>
                        <a:pt x="857" y="116"/>
                      </a:lnTo>
                      <a:lnTo>
                        <a:pt x="874" y="132"/>
                      </a:lnTo>
                      <a:lnTo>
                        <a:pt x="890" y="148"/>
                      </a:lnTo>
                      <a:lnTo>
                        <a:pt x="906" y="165"/>
                      </a:lnTo>
                      <a:lnTo>
                        <a:pt x="921" y="184"/>
                      </a:lnTo>
                      <a:lnTo>
                        <a:pt x="936" y="203"/>
                      </a:lnTo>
                      <a:lnTo>
                        <a:pt x="948" y="223"/>
                      </a:lnTo>
                      <a:lnTo>
                        <a:pt x="960" y="244"/>
                      </a:lnTo>
                      <a:lnTo>
                        <a:pt x="970" y="267"/>
                      </a:lnTo>
                      <a:lnTo>
                        <a:pt x="981" y="289"/>
                      </a:lnTo>
                      <a:lnTo>
                        <a:pt x="989" y="315"/>
                      </a:lnTo>
                      <a:lnTo>
                        <a:pt x="997" y="340"/>
                      </a:lnTo>
                      <a:lnTo>
                        <a:pt x="1002" y="366"/>
                      </a:lnTo>
                      <a:lnTo>
                        <a:pt x="1008" y="393"/>
                      </a:lnTo>
                      <a:lnTo>
                        <a:pt x="1012" y="422"/>
                      </a:lnTo>
                      <a:lnTo>
                        <a:pt x="1013" y="452"/>
                      </a:lnTo>
                      <a:lnTo>
                        <a:pt x="1014" y="482"/>
                      </a:lnTo>
                      <a:lnTo>
                        <a:pt x="1014" y="482"/>
                      </a:lnTo>
                      <a:lnTo>
                        <a:pt x="1013" y="512"/>
                      </a:lnTo>
                      <a:lnTo>
                        <a:pt x="1010" y="540"/>
                      </a:lnTo>
                      <a:lnTo>
                        <a:pt x="1008" y="568"/>
                      </a:lnTo>
                      <a:lnTo>
                        <a:pt x="1002" y="593"/>
                      </a:lnTo>
                      <a:lnTo>
                        <a:pt x="996" y="618"/>
                      </a:lnTo>
                      <a:lnTo>
                        <a:pt x="986" y="642"/>
                      </a:lnTo>
                      <a:lnTo>
                        <a:pt x="977" y="666"/>
                      </a:lnTo>
                      <a:lnTo>
                        <a:pt x="966" y="689"/>
                      </a:lnTo>
                      <a:lnTo>
                        <a:pt x="954" y="712"/>
                      </a:lnTo>
                      <a:lnTo>
                        <a:pt x="941" y="736"/>
                      </a:lnTo>
                      <a:lnTo>
                        <a:pt x="926" y="758"/>
                      </a:lnTo>
                      <a:lnTo>
                        <a:pt x="910" y="781"/>
                      </a:lnTo>
                      <a:lnTo>
                        <a:pt x="876" y="827"/>
                      </a:lnTo>
                      <a:lnTo>
                        <a:pt x="836" y="877"/>
                      </a:lnTo>
                      <a:lnTo>
                        <a:pt x="836" y="877"/>
                      </a:lnTo>
                      <a:lnTo>
                        <a:pt x="828" y="886"/>
                      </a:lnTo>
                      <a:lnTo>
                        <a:pt x="817" y="891"/>
                      </a:lnTo>
                      <a:lnTo>
                        <a:pt x="806" y="897"/>
                      </a:lnTo>
                      <a:lnTo>
                        <a:pt x="796" y="899"/>
                      </a:lnTo>
                      <a:lnTo>
                        <a:pt x="784" y="899"/>
                      </a:lnTo>
                      <a:lnTo>
                        <a:pt x="773" y="897"/>
                      </a:lnTo>
                      <a:lnTo>
                        <a:pt x="761" y="893"/>
                      </a:lnTo>
                      <a:lnTo>
                        <a:pt x="752" y="886"/>
                      </a:lnTo>
                      <a:lnTo>
                        <a:pt x="752" y="886"/>
                      </a:lnTo>
                      <a:lnTo>
                        <a:pt x="742" y="877"/>
                      </a:lnTo>
                      <a:lnTo>
                        <a:pt x="736" y="867"/>
                      </a:lnTo>
                      <a:lnTo>
                        <a:pt x="732" y="857"/>
                      </a:lnTo>
                      <a:lnTo>
                        <a:pt x="729" y="845"/>
                      </a:lnTo>
                      <a:lnTo>
                        <a:pt x="729" y="834"/>
                      </a:lnTo>
                      <a:lnTo>
                        <a:pt x="732" y="822"/>
                      </a:lnTo>
                      <a:lnTo>
                        <a:pt x="736" y="811"/>
                      </a:lnTo>
                      <a:lnTo>
                        <a:pt x="742" y="801"/>
                      </a:lnTo>
                      <a:lnTo>
                        <a:pt x="742" y="801"/>
                      </a:lnTo>
                      <a:lnTo>
                        <a:pt x="780" y="754"/>
                      </a:lnTo>
                      <a:lnTo>
                        <a:pt x="812" y="713"/>
                      </a:lnTo>
                      <a:lnTo>
                        <a:pt x="838" y="674"/>
                      </a:lnTo>
                      <a:lnTo>
                        <a:pt x="849" y="656"/>
                      </a:lnTo>
                      <a:lnTo>
                        <a:pt x="858" y="637"/>
                      </a:lnTo>
                      <a:lnTo>
                        <a:pt x="868" y="620"/>
                      </a:lnTo>
                      <a:lnTo>
                        <a:pt x="874" y="601"/>
                      </a:lnTo>
                      <a:lnTo>
                        <a:pt x="881" y="582"/>
                      </a:lnTo>
                      <a:lnTo>
                        <a:pt x="885" y="564"/>
                      </a:lnTo>
                      <a:lnTo>
                        <a:pt x="889" y="545"/>
                      </a:lnTo>
                      <a:lnTo>
                        <a:pt x="892" y="525"/>
                      </a:lnTo>
                      <a:lnTo>
                        <a:pt x="893" y="504"/>
                      </a:lnTo>
                      <a:lnTo>
                        <a:pt x="894" y="482"/>
                      </a:lnTo>
                      <a:lnTo>
                        <a:pt x="894" y="482"/>
                      </a:lnTo>
                      <a:lnTo>
                        <a:pt x="893" y="457"/>
                      </a:lnTo>
                      <a:lnTo>
                        <a:pt x="892" y="434"/>
                      </a:lnTo>
                      <a:lnTo>
                        <a:pt x="889" y="412"/>
                      </a:lnTo>
                      <a:lnTo>
                        <a:pt x="885" y="390"/>
                      </a:lnTo>
                      <a:lnTo>
                        <a:pt x="880" y="369"/>
                      </a:lnTo>
                      <a:lnTo>
                        <a:pt x="874" y="349"/>
                      </a:lnTo>
                      <a:lnTo>
                        <a:pt x="868" y="330"/>
                      </a:lnTo>
                      <a:lnTo>
                        <a:pt x="860" y="313"/>
                      </a:lnTo>
                      <a:lnTo>
                        <a:pt x="850" y="296"/>
                      </a:lnTo>
                      <a:lnTo>
                        <a:pt x="841" y="280"/>
                      </a:lnTo>
                      <a:lnTo>
                        <a:pt x="830" y="265"/>
                      </a:lnTo>
                      <a:lnTo>
                        <a:pt x="820" y="251"/>
                      </a:lnTo>
                      <a:lnTo>
                        <a:pt x="808" y="237"/>
                      </a:lnTo>
                      <a:lnTo>
                        <a:pt x="796" y="224"/>
                      </a:lnTo>
                      <a:lnTo>
                        <a:pt x="782" y="212"/>
                      </a:lnTo>
                      <a:lnTo>
                        <a:pt x="769" y="201"/>
                      </a:lnTo>
                      <a:lnTo>
                        <a:pt x="756" y="191"/>
                      </a:lnTo>
                      <a:lnTo>
                        <a:pt x="741" y="181"/>
                      </a:lnTo>
                      <a:lnTo>
                        <a:pt x="726" y="172"/>
                      </a:lnTo>
                      <a:lnTo>
                        <a:pt x="710" y="164"/>
                      </a:lnTo>
                      <a:lnTo>
                        <a:pt x="678" y="151"/>
                      </a:lnTo>
                      <a:lnTo>
                        <a:pt x="646" y="139"/>
                      </a:lnTo>
                      <a:lnTo>
                        <a:pt x="613" y="131"/>
                      </a:lnTo>
                      <a:lnTo>
                        <a:pt x="580" y="125"/>
                      </a:lnTo>
                      <a:lnTo>
                        <a:pt x="546" y="121"/>
                      </a:lnTo>
                      <a:lnTo>
                        <a:pt x="513" y="120"/>
                      </a:lnTo>
                      <a:lnTo>
                        <a:pt x="513" y="120"/>
                      </a:lnTo>
                      <a:lnTo>
                        <a:pt x="476" y="121"/>
                      </a:lnTo>
                      <a:lnTo>
                        <a:pt x="440" y="127"/>
                      </a:lnTo>
                      <a:lnTo>
                        <a:pt x="404" y="133"/>
                      </a:lnTo>
                      <a:lnTo>
                        <a:pt x="369" y="144"/>
                      </a:lnTo>
                      <a:lnTo>
                        <a:pt x="334" y="156"/>
                      </a:lnTo>
                      <a:lnTo>
                        <a:pt x="318" y="164"/>
                      </a:lnTo>
                      <a:lnTo>
                        <a:pt x="302" y="172"/>
                      </a:lnTo>
                      <a:lnTo>
                        <a:pt x="286" y="181"/>
                      </a:lnTo>
                      <a:lnTo>
                        <a:pt x="272" y="191"/>
                      </a:lnTo>
                      <a:lnTo>
                        <a:pt x="257" y="201"/>
                      </a:lnTo>
                      <a:lnTo>
                        <a:pt x="242" y="212"/>
                      </a:lnTo>
                      <a:lnTo>
                        <a:pt x="229" y="224"/>
                      </a:lnTo>
                      <a:lnTo>
                        <a:pt x="217" y="236"/>
                      </a:lnTo>
                      <a:lnTo>
                        <a:pt x="204" y="249"/>
                      </a:lnTo>
                      <a:lnTo>
                        <a:pt x="193" y="264"/>
                      </a:lnTo>
                      <a:lnTo>
                        <a:pt x="182" y="277"/>
                      </a:lnTo>
                      <a:lnTo>
                        <a:pt x="172" y="293"/>
                      </a:lnTo>
                      <a:lnTo>
                        <a:pt x="162" y="309"/>
                      </a:lnTo>
                      <a:lnTo>
                        <a:pt x="154" y="325"/>
                      </a:lnTo>
                      <a:lnTo>
                        <a:pt x="146" y="342"/>
                      </a:lnTo>
                      <a:lnTo>
                        <a:pt x="140" y="360"/>
                      </a:lnTo>
                      <a:lnTo>
                        <a:pt x="133" y="378"/>
                      </a:lnTo>
                      <a:lnTo>
                        <a:pt x="129" y="398"/>
                      </a:lnTo>
                      <a:lnTo>
                        <a:pt x="125" y="418"/>
                      </a:lnTo>
                      <a:lnTo>
                        <a:pt x="122" y="438"/>
                      </a:lnTo>
                      <a:lnTo>
                        <a:pt x="121" y="460"/>
                      </a:lnTo>
                      <a:lnTo>
                        <a:pt x="120" y="482"/>
                      </a:lnTo>
                      <a:lnTo>
                        <a:pt x="120" y="482"/>
                      </a:lnTo>
                      <a:lnTo>
                        <a:pt x="120" y="504"/>
                      </a:lnTo>
                      <a:lnTo>
                        <a:pt x="122" y="525"/>
                      </a:lnTo>
                      <a:lnTo>
                        <a:pt x="125" y="545"/>
                      </a:lnTo>
                      <a:lnTo>
                        <a:pt x="128" y="564"/>
                      </a:lnTo>
                      <a:lnTo>
                        <a:pt x="133" y="582"/>
                      </a:lnTo>
                      <a:lnTo>
                        <a:pt x="140" y="601"/>
                      </a:lnTo>
                      <a:lnTo>
                        <a:pt x="146" y="620"/>
                      </a:lnTo>
                      <a:lnTo>
                        <a:pt x="156" y="637"/>
                      </a:lnTo>
                      <a:lnTo>
                        <a:pt x="165" y="656"/>
                      </a:lnTo>
                      <a:lnTo>
                        <a:pt x="176" y="674"/>
                      </a:lnTo>
                      <a:lnTo>
                        <a:pt x="202" y="713"/>
                      </a:lnTo>
                      <a:lnTo>
                        <a:pt x="234" y="754"/>
                      </a:lnTo>
                      <a:lnTo>
                        <a:pt x="272" y="801"/>
                      </a:lnTo>
                      <a:lnTo>
                        <a:pt x="272" y="801"/>
                      </a:lnTo>
                      <a:lnTo>
                        <a:pt x="284" y="819"/>
                      </a:lnTo>
                      <a:lnTo>
                        <a:pt x="293" y="838"/>
                      </a:lnTo>
                      <a:lnTo>
                        <a:pt x="301" y="857"/>
                      </a:lnTo>
                      <a:lnTo>
                        <a:pt x="305" y="875"/>
                      </a:lnTo>
                      <a:lnTo>
                        <a:pt x="308" y="893"/>
                      </a:lnTo>
                      <a:lnTo>
                        <a:pt x="310" y="910"/>
                      </a:lnTo>
                      <a:lnTo>
                        <a:pt x="312" y="943"/>
                      </a:lnTo>
                      <a:lnTo>
                        <a:pt x="312" y="943"/>
                      </a:lnTo>
                      <a:lnTo>
                        <a:pt x="312" y="967"/>
                      </a:lnTo>
                      <a:lnTo>
                        <a:pt x="313" y="978"/>
                      </a:lnTo>
                      <a:lnTo>
                        <a:pt x="316" y="985"/>
                      </a:lnTo>
                      <a:lnTo>
                        <a:pt x="316" y="985"/>
                      </a:lnTo>
                      <a:lnTo>
                        <a:pt x="322" y="987"/>
                      </a:lnTo>
                      <a:lnTo>
                        <a:pt x="332" y="987"/>
                      </a:lnTo>
                      <a:lnTo>
                        <a:pt x="348" y="989"/>
                      </a:lnTo>
                      <a:lnTo>
                        <a:pt x="718" y="989"/>
                      </a:lnTo>
                      <a:lnTo>
                        <a:pt x="718" y="989"/>
                      </a:lnTo>
                      <a:lnTo>
                        <a:pt x="730" y="990"/>
                      </a:lnTo>
                      <a:lnTo>
                        <a:pt x="741" y="993"/>
                      </a:lnTo>
                      <a:lnTo>
                        <a:pt x="752" y="999"/>
                      </a:lnTo>
                      <a:lnTo>
                        <a:pt x="761" y="1006"/>
                      </a:lnTo>
                      <a:lnTo>
                        <a:pt x="768" y="1015"/>
                      </a:lnTo>
                      <a:lnTo>
                        <a:pt x="773" y="1025"/>
                      </a:lnTo>
                      <a:lnTo>
                        <a:pt x="777" y="1037"/>
                      </a:lnTo>
                      <a:lnTo>
                        <a:pt x="778" y="1049"/>
                      </a:lnTo>
                      <a:lnTo>
                        <a:pt x="778" y="1049"/>
                      </a:lnTo>
                      <a:lnTo>
                        <a:pt x="777" y="1061"/>
                      </a:lnTo>
                      <a:lnTo>
                        <a:pt x="773" y="1071"/>
                      </a:lnTo>
                      <a:lnTo>
                        <a:pt x="768" y="1082"/>
                      </a:lnTo>
                      <a:lnTo>
                        <a:pt x="761" y="1091"/>
                      </a:lnTo>
                      <a:lnTo>
                        <a:pt x="752" y="1098"/>
                      </a:lnTo>
                      <a:lnTo>
                        <a:pt x="741" y="1103"/>
                      </a:lnTo>
                      <a:lnTo>
                        <a:pt x="730" y="1107"/>
                      </a:lnTo>
                      <a:lnTo>
                        <a:pt x="718" y="1109"/>
                      </a:lnTo>
                      <a:lnTo>
                        <a:pt x="718" y="11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8" name="Freeform 35"/>
                <p:cNvSpPr>
                  <a:spLocks/>
                </p:cNvSpPr>
                <p:nvPr/>
              </p:nvSpPr>
              <p:spPr bwMode="auto">
                <a:xfrm>
                  <a:off x="659" y="2017"/>
                  <a:ext cx="48" cy="128"/>
                </a:xfrm>
                <a:custGeom>
                  <a:avLst/>
                  <a:gdLst>
                    <a:gd name="T0" fmla="*/ 132 w 192"/>
                    <a:gd name="T1" fmla="*/ 514 h 514"/>
                    <a:gd name="T2" fmla="*/ 108 w 192"/>
                    <a:gd name="T3" fmla="*/ 509 h 514"/>
                    <a:gd name="T4" fmla="*/ 87 w 192"/>
                    <a:gd name="T5" fmla="*/ 494 h 514"/>
                    <a:gd name="T6" fmla="*/ 74 w 192"/>
                    <a:gd name="T7" fmla="*/ 477 h 514"/>
                    <a:gd name="T8" fmla="*/ 50 w 192"/>
                    <a:gd name="T9" fmla="*/ 443 h 514"/>
                    <a:gd name="T10" fmla="*/ 31 w 192"/>
                    <a:gd name="T11" fmla="*/ 410 h 514"/>
                    <a:gd name="T12" fmla="*/ 18 w 192"/>
                    <a:gd name="T13" fmla="*/ 375 h 514"/>
                    <a:gd name="T14" fmla="*/ 7 w 192"/>
                    <a:gd name="T15" fmla="*/ 341 h 514"/>
                    <a:gd name="T16" fmla="*/ 2 w 192"/>
                    <a:gd name="T17" fmla="*/ 307 h 514"/>
                    <a:gd name="T18" fmla="*/ 0 w 192"/>
                    <a:gd name="T19" fmla="*/ 273 h 514"/>
                    <a:gd name="T20" fmla="*/ 3 w 192"/>
                    <a:gd name="T21" fmla="*/ 225 h 514"/>
                    <a:gd name="T22" fmla="*/ 15 w 192"/>
                    <a:gd name="T23" fmla="*/ 163 h 514"/>
                    <a:gd name="T24" fmla="*/ 35 w 192"/>
                    <a:gd name="T25" fmla="*/ 107 h 514"/>
                    <a:gd name="T26" fmla="*/ 59 w 192"/>
                    <a:gd name="T27" fmla="*/ 60 h 514"/>
                    <a:gd name="T28" fmla="*/ 86 w 192"/>
                    <a:gd name="T29" fmla="*/ 22 h 514"/>
                    <a:gd name="T30" fmla="*/ 94 w 192"/>
                    <a:gd name="T31" fmla="*/ 14 h 514"/>
                    <a:gd name="T32" fmla="*/ 114 w 192"/>
                    <a:gd name="T33" fmla="*/ 2 h 514"/>
                    <a:gd name="T34" fmla="*/ 136 w 192"/>
                    <a:gd name="T35" fmla="*/ 0 h 514"/>
                    <a:gd name="T36" fmla="*/ 159 w 192"/>
                    <a:gd name="T37" fmla="*/ 6 h 514"/>
                    <a:gd name="T38" fmla="*/ 170 w 192"/>
                    <a:gd name="T39" fmla="*/ 12 h 514"/>
                    <a:gd name="T40" fmla="*/ 184 w 192"/>
                    <a:gd name="T41" fmla="*/ 30 h 514"/>
                    <a:gd name="T42" fmla="*/ 192 w 192"/>
                    <a:gd name="T43" fmla="*/ 52 h 514"/>
                    <a:gd name="T44" fmla="*/ 190 w 192"/>
                    <a:gd name="T45" fmla="*/ 76 h 514"/>
                    <a:gd name="T46" fmla="*/ 179 w 192"/>
                    <a:gd name="T47" fmla="*/ 97 h 514"/>
                    <a:gd name="T48" fmla="*/ 172 w 192"/>
                    <a:gd name="T49" fmla="*/ 106 h 514"/>
                    <a:gd name="T50" fmla="*/ 151 w 192"/>
                    <a:gd name="T51" fmla="*/ 145 h 514"/>
                    <a:gd name="T52" fmla="*/ 135 w 192"/>
                    <a:gd name="T53" fmla="*/ 182 h 514"/>
                    <a:gd name="T54" fmla="*/ 123 w 192"/>
                    <a:gd name="T55" fmla="*/ 227 h 514"/>
                    <a:gd name="T56" fmla="*/ 120 w 192"/>
                    <a:gd name="T57" fmla="*/ 278 h 514"/>
                    <a:gd name="T58" fmla="*/ 123 w 192"/>
                    <a:gd name="T59" fmla="*/ 305 h 514"/>
                    <a:gd name="T60" fmla="*/ 130 w 192"/>
                    <a:gd name="T61" fmla="*/ 333 h 514"/>
                    <a:gd name="T62" fmla="*/ 140 w 192"/>
                    <a:gd name="T63" fmla="*/ 359 h 514"/>
                    <a:gd name="T64" fmla="*/ 156 w 192"/>
                    <a:gd name="T65" fmla="*/ 387 h 514"/>
                    <a:gd name="T66" fmla="*/ 178 w 192"/>
                    <a:gd name="T67" fmla="*/ 414 h 514"/>
                    <a:gd name="T68" fmla="*/ 184 w 192"/>
                    <a:gd name="T69" fmla="*/ 425 h 514"/>
                    <a:gd name="T70" fmla="*/ 192 w 192"/>
                    <a:gd name="T71" fmla="*/ 446 h 514"/>
                    <a:gd name="T72" fmla="*/ 191 w 192"/>
                    <a:gd name="T73" fmla="*/ 469 h 514"/>
                    <a:gd name="T74" fmla="*/ 180 w 192"/>
                    <a:gd name="T75" fmla="*/ 490 h 514"/>
                    <a:gd name="T76" fmla="*/ 172 w 192"/>
                    <a:gd name="T77" fmla="*/ 499 h 514"/>
                    <a:gd name="T78" fmla="*/ 154 w 192"/>
                    <a:gd name="T79" fmla="*/ 510 h 514"/>
                    <a:gd name="T80" fmla="*/ 132 w 192"/>
                    <a:gd name="T81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92" h="514">
                      <a:moveTo>
                        <a:pt x="132" y="514"/>
                      </a:moveTo>
                      <a:lnTo>
                        <a:pt x="132" y="514"/>
                      </a:lnTo>
                      <a:lnTo>
                        <a:pt x="120" y="513"/>
                      </a:lnTo>
                      <a:lnTo>
                        <a:pt x="108" y="509"/>
                      </a:lnTo>
                      <a:lnTo>
                        <a:pt x="98" y="503"/>
                      </a:lnTo>
                      <a:lnTo>
                        <a:pt x="87" y="494"/>
                      </a:lnTo>
                      <a:lnTo>
                        <a:pt x="87" y="494"/>
                      </a:lnTo>
                      <a:lnTo>
                        <a:pt x="74" y="477"/>
                      </a:lnTo>
                      <a:lnTo>
                        <a:pt x="60" y="461"/>
                      </a:lnTo>
                      <a:lnTo>
                        <a:pt x="50" y="443"/>
                      </a:lnTo>
                      <a:lnTo>
                        <a:pt x="40" y="426"/>
                      </a:lnTo>
                      <a:lnTo>
                        <a:pt x="31" y="410"/>
                      </a:lnTo>
                      <a:lnTo>
                        <a:pt x="23" y="393"/>
                      </a:lnTo>
                      <a:lnTo>
                        <a:pt x="18" y="375"/>
                      </a:lnTo>
                      <a:lnTo>
                        <a:pt x="12" y="358"/>
                      </a:lnTo>
                      <a:lnTo>
                        <a:pt x="7" y="341"/>
                      </a:lnTo>
                      <a:lnTo>
                        <a:pt x="4" y="323"/>
                      </a:lnTo>
                      <a:lnTo>
                        <a:pt x="2" y="307"/>
                      </a:lnTo>
                      <a:lnTo>
                        <a:pt x="0" y="290"/>
                      </a:lnTo>
                      <a:lnTo>
                        <a:pt x="0" y="273"/>
                      </a:lnTo>
                      <a:lnTo>
                        <a:pt x="0" y="257"/>
                      </a:lnTo>
                      <a:lnTo>
                        <a:pt x="3" y="225"/>
                      </a:lnTo>
                      <a:lnTo>
                        <a:pt x="8" y="193"/>
                      </a:lnTo>
                      <a:lnTo>
                        <a:pt x="15" y="163"/>
                      </a:lnTo>
                      <a:lnTo>
                        <a:pt x="24" y="134"/>
                      </a:lnTo>
                      <a:lnTo>
                        <a:pt x="35" y="107"/>
                      </a:lnTo>
                      <a:lnTo>
                        <a:pt x="47" y="82"/>
                      </a:lnTo>
                      <a:lnTo>
                        <a:pt x="59" y="60"/>
                      </a:lnTo>
                      <a:lnTo>
                        <a:pt x="72" y="40"/>
                      </a:lnTo>
                      <a:lnTo>
                        <a:pt x="86" y="22"/>
                      </a:lnTo>
                      <a:lnTo>
                        <a:pt x="86" y="22"/>
                      </a:lnTo>
                      <a:lnTo>
                        <a:pt x="94" y="14"/>
                      </a:lnTo>
                      <a:lnTo>
                        <a:pt x="103" y="8"/>
                      </a:lnTo>
                      <a:lnTo>
                        <a:pt x="114" y="2"/>
                      </a:lnTo>
                      <a:lnTo>
                        <a:pt x="124" y="0"/>
                      </a:lnTo>
                      <a:lnTo>
                        <a:pt x="136" y="0"/>
                      </a:lnTo>
                      <a:lnTo>
                        <a:pt x="148" y="1"/>
                      </a:lnTo>
                      <a:lnTo>
                        <a:pt x="159" y="6"/>
                      </a:lnTo>
                      <a:lnTo>
                        <a:pt x="170" y="12"/>
                      </a:lnTo>
                      <a:lnTo>
                        <a:pt x="170" y="12"/>
                      </a:lnTo>
                      <a:lnTo>
                        <a:pt x="178" y="21"/>
                      </a:lnTo>
                      <a:lnTo>
                        <a:pt x="184" y="30"/>
                      </a:lnTo>
                      <a:lnTo>
                        <a:pt x="190" y="41"/>
                      </a:lnTo>
                      <a:lnTo>
                        <a:pt x="192" y="52"/>
                      </a:lnTo>
                      <a:lnTo>
                        <a:pt x="192" y="64"/>
                      </a:lnTo>
                      <a:lnTo>
                        <a:pt x="190" y="76"/>
                      </a:lnTo>
                      <a:lnTo>
                        <a:pt x="186" y="86"/>
                      </a:lnTo>
                      <a:lnTo>
                        <a:pt x="179" y="97"/>
                      </a:lnTo>
                      <a:lnTo>
                        <a:pt x="179" y="97"/>
                      </a:lnTo>
                      <a:lnTo>
                        <a:pt x="172" y="106"/>
                      </a:lnTo>
                      <a:lnTo>
                        <a:pt x="159" y="129"/>
                      </a:lnTo>
                      <a:lnTo>
                        <a:pt x="151" y="145"/>
                      </a:lnTo>
                      <a:lnTo>
                        <a:pt x="143" y="162"/>
                      </a:lnTo>
                      <a:lnTo>
                        <a:pt x="135" y="182"/>
                      </a:lnTo>
                      <a:lnTo>
                        <a:pt x="128" y="205"/>
                      </a:lnTo>
                      <a:lnTo>
                        <a:pt x="123" y="227"/>
                      </a:lnTo>
                      <a:lnTo>
                        <a:pt x="120" y="253"/>
                      </a:lnTo>
                      <a:lnTo>
                        <a:pt x="120" y="278"/>
                      </a:lnTo>
                      <a:lnTo>
                        <a:pt x="122" y="291"/>
                      </a:lnTo>
                      <a:lnTo>
                        <a:pt x="123" y="305"/>
                      </a:lnTo>
                      <a:lnTo>
                        <a:pt x="126" y="318"/>
                      </a:lnTo>
                      <a:lnTo>
                        <a:pt x="130" y="333"/>
                      </a:lnTo>
                      <a:lnTo>
                        <a:pt x="135" y="346"/>
                      </a:lnTo>
                      <a:lnTo>
                        <a:pt x="140" y="359"/>
                      </a:lnTo>
                      <a:lnTo>
                        <a:pt x="148" y="374"/>
                      </a:lnTo>
                      <a:lnTo>
                        <a:pt x="156" y="387"/>
                      </a:lnTo>
                      <a:lnTo>
                        <a:pt x="166" y="401"/>
                      </a:lnTo>
                      <a:lnTo>
                        <a:pt x="178" y="414"/>
                      </a:lnTo>
                      <a:lnTo>
                        <a:pt x="178" y="414"/>
                      </a:lnTo>
                      <a:lnTo>
                        <a:pt x="184" y="425"/>
                      </a:lnTo>
                      <a:lnTo>
                        <a:pt x="190" y="435"/>
                      </a:lnTo>
                      <a:lnTo>
                        <a:pt x="192" y="446"/>
                      </a:lnTo>
                      <a:lnTo>
                        <a:pt x="192" y="458"/>
                      </a:lnTo>
                      <a:lnTo>
                        <a:pt x="191" y="469"/>
                      </a:lnTo>
                      <a:lnTo>
                        <a:pt x="187" y="481"/>
                      </a:lnTo>
                      <a:lnTo>
                        <a:pt x="180" y="490"/>
                      </a:lnTo>
                      <a:lnTo>
                        <a:pt x="172" y="499"/>
                      </a:lnTo>
                      <a:lnTo>
                        <a:pt x="172" y="499"/>
                      </a:lnTo>
                      <a:lnTo>
                        <a:pt x="163" y="506"/>
                      </a:lnTo>
                      <a:lnTo>
                        <a:pt x="154" y="510"/>
                      </a:lnTo>
                      <a:lnTo>
                        <a:pt x="143" y="513"/>
                      </a:lnTo>
                      <a:lnTo>
                        <a:pt x="132" y="514"/>
                      </a:lnTo>
                      <a:lnTo>
                        <a:pt x="132" y="5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9" name="Freeform 36"/>
                <p:cNvSpPr>
                  <a:spLocks/>
                </p:cNvSpPr>
                <p:nvPr/>
              </p:nvSpPr>
              <p:spPr bwMode="auto">
                <a:xfrm>
                  <a:off x="659" y="2249"/>
                  <a:ext cx="131" cy="30"/>
                </a:xfrm>
                <a:custGeom>
                  <a:avLst/>
                  <a:gdLst>
                    <a:gd name="T0" fmla="*/ 463 w 523"/>
                    <a:gd name="T1" fmla="*/ 119 h 119"/>
                    <a:gd name="T2" fmla="*/ 60 w 523"/>
                    <a:gd name="T3" fmla="*/ 119 h 119"/>
                    <a:gd name="T4" fmla="*/ 60 w 523"/>
                    <a:gd name="T5" fmla="*/ 119 h 119"/>
                    <a:gd name="T6" fmla="*/ 48 w 523"/>
                    <a:gd name="T7" fmla="*/ 118 h 119"/>
                    <a:gd name="T8" fmla="*/ 37 w 523"/>
                    <a:gd name="T9" fmla="*/ 114 h 119"/>
                    <a:gd name="T10" fmla="*/ 27 w 523"/>
                    <a:gd name="T11" fmla="*/ 109 h 119"/>
                    <a:gd name="T12" fmla="*/ 19 w 523"/>
                    <a:gd name="T13" fmla="*/ 101 h 119"/>
                    <a:gd name="T14" fmla="*/ 11 w 523"/>
                    <a:gd name="T15" fmla="*/ 93 h 119"/>
                    <a:gd name="T16" fmla="*/ 5 w 523"/>
                    <a:gd name="T17" fmla="*/ 82 h 119"/>
                    <a:gd name="T18" fmla="*/ 1 w 523"/>
                    <a:gd name="T19" fmla="*/ 71 h 119"/>
                    <a:gd name="T20" fmla="*/ 0 w 523"/>
                    <a:gd name="T21" fmla="*/ 60 h 119"/>
                    <a:gd name="T22" fmla="*/ 0 w 523"/>
                    <a:gd name="T23" fmla="*/ 60 h 119"/>
                    <a:gd name="T24" fmla="*/ 1 w 523"/>
                    <a:gd name="T25" fmla="*/ 48 h 119"/>
                    <a:gd name="T26" fmla="*/ 5 w 523"/>
                    <a:gd name="T27" fmla="*/ 36 h 119"/>
                    <a:gd name="T28" fmla="*/ 11 w 523"/>
                    <a:gd name="T29" fmla="*/ 25 h 119"/>
                    <a:gd name="T30" fmla="*/ 19 w 523"/>
                    <a:gd name="T31" fmla="*/ 17 h 119"/>
                    <a:gd name="T32" fmla="*/ 27 w 523"/>
                    <a:gd name="T33" fmla="*/ 9 h 119"/>
                    <a:gd name="T34" fmla="*/ 37 w 523"/>
                    <a:gd name="T35" fmla="*/ 4 h 119"/>
                    <a:gd name="T36" fmla="*/ 48 w 523"/>
                    <a:gd name="T37" fmla="*/ 1 h 119"/>
                    <a:gd name="T38" fmla="*/ 60 w 523"/>
                    <a:gd name="T39" fmla="*/ 0 h 119"/>
                    <a:gd name="T40" fmla="*/ 463 w 523"/>
                    <a:gd name="T41" fmla="*/ 0 h 119"/>
                    <a:gd name="T42" fmla="*/ 463 w 523"/>
                    <a:gd name="T43" fmla="*/ 0 h 119"/>
                    <a:gd name="T44" fmla="*/ 475 w 523"/>
                    <a:gd name="T45" fmla="*/ 1 h 119"/>
                    <a:gd name="T46" fmla="*/ 487 w 523"/>
                    <a:gd name="T47" fmla="*/ 4 h 119"/>
                    <a:gd name="T48" fmla="*/ 496 w 523"/>
                    <a:gd name="T49" fmla="*/ 9 h 119"/>
                    <a:gd name="T50" fmla="*/ 505 w 523"/>
                    <a:gd name="T51" fmla="*/ 17 h 119"/>
                    <a:gd name="T52" fmla="*/ 513 w 523"/>
                    <a:gd name="T53" fmla="*/ 25 h 119"/>
                    <a:gd name="T54" fmla="*/ 519 w 523"/>
                    <a:gd name="T55" fmla="*/ 36 h 119"/>
                    <a:gd name="T56" fmla="*/ 521 w 523"/>
                    <a:gd name="T57" fmla="*/ 48 h 119"/>
                    <a:gd name="T58" fmla="*/ 523 w 523"/>
                    <a:gd name="T59" fmla="*/ 60 h 119"/>
                    <a:gd name="T60" fmla="*/ 523 w 523"/>
                    <a:gd name="T61" fmla="*/ 60 h 119"/>
                    <a:gd name="T62" fmla="*/ 521 w 523"/>
                    <a:gd name="T63" fmla="*/ 71 h 119"/>
                    <a:gd name="T64" fmla="*/ 519 w 523"/>
                    <a:gd name="T65" fmla="*/ 82 h 119"/>
                    <a:gd name="T66" fmla="*/ 513 w 523"/>
                    <a:gd name="T67" fmla="*/ 93 h 119"/>
                    <a:gd name="T68" fmla="*/ 505 w 523"/>
                    <a:gd name="T69" fmla="*/ 101 h 119"/>
                    <a:gd name="T70" fmla="*/ 496 w 523"/>
                    <a:gd name="T71" fmla="*/ 109 h 119"/>
                    <a:gd name="T72" fmla="*/ 487 w 523"/>
                    <a:gd name="T73" fmla="*/ 114 h 119"/>
                    <a:gd name="T74" fmla="*/ 475 w 523"/>
                    <a:gd name="T75" fmla="*/ 118 h 119"/>
                    <a:gd name="T76" fmla="*/ 463 w 523"/>
                    <a:gd name="T77" fmla="*/ 119 h 119"/>
                    <a:gd name="T78" fmla="*/ 463 w 523"/>
                    <a:gd name="T79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3" h="119">
                      <a:moveTo>
                        <a:pt x="463" y="119"/>
                      </a:moveTo>
                      <a:lnTo>
                        <a:pt x="60" y="119"/>
                      </a:lnTo>
                      <a:lnTo>
                        <a:pt x="60" y="119"/>
                      </a:lnTo>
                      <a:lnTo>
                        <a:pt x="48" y="118"/>
                      </a:lnTo>
                      <a:lnTo>
                        <a:pt x="37" y="114"/>
                      </a:lnTo>
                      <a:lnTo>
                        <a:pt x="27" y="109"/>
                      </a:lnTo>
                      <a:lnTo>
                        <a:pt x="19" y="101"/>
                      </a:lnTo>
                      <a:lnTo>
                        <a:pt x="11" y="93"/>
                      </a:lnTo>
                      <a:lnTo>
                        <a:pt x="5" y="82"/>
                      </a:lnTo>
                      <a:lnTo>
                        <a:pt x="1" y="71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1" y="25"/>
                      </a:lnTo>
                      <a:lnTo>
                        <a:pt x="19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463" y="0"/>
                      </a:lnTo>
                      <a:lnTo>
                        <a:pt x="463" y="0"/>
                      </a:lnTo>
                      <a:lnTo>
                        <a:pt x="475" y="1"/>
                      </a:lnTo>
                      <a:lnTo>
                        <a:pt x="487" y="4"/>
                      </a:lnTo>
                      <a:lnTo>
                        <a:pt x="496" y="9"/>
                      </a:lnTo>
                      <a:lnTo>
                        <a:pt x="505" y="17"/>
                      </a:lnTo>
                      <a:lnTo>
                        <a:pt x="513" y="25"/>
                      </a:lnTo>
                      <a:lnTo>
                        <a:pt x="519" y="36"/>
                      </a:lnTo>
                      <a:lnTo>
                        <a:pt x="521" y="48"/>
                      </a:lnTo>
                      <a:lnTo>
                        <a:pt x="523" y="60"/>
                      </a:lnTo>
                      <a:lnTo>
                        <a:pt x="523" y="60"/>
                      </a:lnTo>
                      <a:lnTo>
                        <a:pt x="521" y="71"/>
                      </a:lnTo>
                      <a:lnTo>
                        <a:pt x="519" y="82"/>
                      </a:lnTo>
                      <a:lnTo>
                        <a:pt x="513" y="93"/>
                      </a:lnTo>
                      <a:lnTo>
                        <a:pt x="505" y="101"/>
                      </a:lnTo>
                      <a:lnTo>
                        <a:pt x="496" y="109"/>
                      </a:lnTo>
                      <a:lnTo>
                        <a:pt x="487" y="114"/>
                      </a:lnTo>
                      <a:lnTo>
                        <a:pt x="475" y="118"/>
                      </a:lnTo>
                      <a:lnTo>
                        <a:pt x="463" y="119"/>
                      </a:lnTo>
                      <a:lnTo>
                        <a:pt x="463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0" name="Freeform 37"/>
                <p:cNvSpPr>
                  <a:spLocks/>
                </p:cNvSpPr>
                <p:nvPr/>
              </p:nvSpPr>
              <p:spPr bwMode="auto">
                <a:xfrm>
                  <a:off x="668" y="2291"/>
                  <a:ext cx="113" cy="30"/>
                </a:xfrm>
                <a:custGeom>
                  <a:avLst/>
                  <a:gdLst>
                    <a:gd name="T0" fmla="*/ 394 w 454"/>
                    <a:gd name="T1" fmla="*/ 120 h 120"/>
                    <a:gd name="T2" fmla="*/ 60 w 454"/>
                    <a:gd name="T3" fmla="*/ 120 h 120"/>
                    <a:gd name="T4" fmla="*/ 60 w 454"/>
                    <a:gd name="T5" fmla="*/ 120 h 120"/>
                    <a:gd name="T6" fmla="*/ 48 w 454"/>
                    <a:gd name="T7" fmla="*/ 119 h 120"/>
                    <a:gd name="T8" fmla="*/ 37 w 454"/>
                    <a:gd name="T9" fmla="*/ 115 h 120"/>
                    <a:gd name="T10" fmla="*/ 26 w 454"/>
                    <a:gd name="T11" fmla="*/ 109 h 120"/>
                    <a:gd name="T12" fmla="*/ 17 w 454"/>
                    <a:gd name="T13" fmla="*/ 101 h 120"/>
                    <a:gd name="T14" fmla="*/ 10 w 454"/>
                    <a:gd name="T15" fmla="*/ 93 h 120"/>
                    <a:gd name="T16" fmla="*/ 5 w 454"/>
                    <a:gd name="T17" fmla="*/ 83 h 120"/>
                    <a:gd name="T18" fmla="*/ 1 w 454"/>
                    <a:gd name="T19" fmla="*/ 72 h 120"/>
                    <a:gd name="T20" fmla="*/ 0 w 454"/>
                    <a:gd name="T21" fmla="*/ 60 h 120"/>
                    <a:gd name="T22" fmla="*/ 0 w 454"/>
                    <a:gd name="T23" fmla="*/ 60 h 120"/>
                    <a:gd name="T24" fmla="*/ 1 w 454"/>
                    <a:gd name="T25" fmla="*/ 48 h 120"/>
                    <a:gd name="T26" fmla="*/ 5 w 454"/>
                    <a:gd name="T27" fmla="*/ 36 h 120"/>
                    <a:gd name="T28" fmla="*/ 10 w 454"/>
                    <a:gd name="T29" fmla="*/ 25 h 120"/>
                    <a:gd name="T30" fmla="*/ 17 w 454"/>
                    <a:gd name="T31" fmla="*/ 17 h 120"/>
                    <a:gd name="T32" fmla="*/ 26 w 454"/>
                    <a:gd name="T33" fmla="*/ 9 h 120"/>
                    <a:gd name="T34" fmla="*/ 37 w 454"/>
                    <a:gd name="T35" fmla="*/ 4 h 120"/>
                    <a:gd name="T36" fmla="*/ 48 w 454"/>
                    <a:gd name="T37" fmla="*/ 0 h 120"/>
                    <a:gd name="T38" fmla="*/ 60 w 454"/>
                    <a:gd name="T39" fmla="*/ 0 h 120"/>
                    <a:gd name="T40" fmla="*/ 394 w 454"/>
                    <a:gd name="T41" fmla="*/ 0 h 120"/>
                    <a:gd name="T42" fmla="*/ 394 w 454"/>
                    <a:gd name="T43" fmla="*/ 0 h 120"/>
                    <a:gd name="T44" fmla="*/ 406 w 454"/>
                    <a:gd name="T45" fmla="*/ 0 h 120"/>
                    <a:gd name="T46" fmla="*/ 417 w 454"/>
                    <a:gd name="T47" fmla="*/ 4 h 120"/>
                    <a:gd name="T48" fmla="*/ 428 w 454"/>
                    <a:gd name="T49" fmla="*/ 9 h 120"/>
                    <a:gd name="T50" fmla="*/ 437 w 454"/>
                    <a:gd name="T51" fmla="*/ 17 h 120"/>
                    <a:gd name="T52" fmla="*/ 444 w 454"/>
                    <a:gd name="T53" fmla="*/ 25 h 120"/>
                    <a:gd name="T54" fmla="*/ 449 w 454"/>
                    <a:gd name="T55" fmla="*/ 36 h 120"/>
                    <a:gd name="T56" fmla="*/ 453 w 454"/>
                    <a:gd name="T57" fmla="*/ 48 h 120"/>
                    <a:gd name="T58" fmla="*/ 454 w 454"/>
                    <a:gd name="T59" fmla="*/ 60 h 120"/>
                    <a:gd name="T60" fmla="*/ 454 w 454"/>
                    <a:gd name="T61" fmla="*/ 60 h 120"/>
                    <a:gd name="T62" fmla="*/ 453 w 454"/>
                    <a:gd name="T63" fmla="*/ 72 h 120"/>
                    <a:gd name="T64" fmla="*/ 449 w 454"/>
                    <a:gd name="T65" fmla="*/ 83 h 120"/>
                    <a:gd name="T66" fmla="*/ 444 w 454"/>
                    <a:gd name="T67" fmla="*/ 93 h 120"/>
                    <a:gd name="T68" fmla="*/ 437 w 454"/>
                    <a:gd name="T69" fmla="*/ 101 h 120"/>
                    <a:gd name="T70" fmla="*/ 428 w 454"/>
                    <a:gd name="T71" fmla="*/ 109 h 120"/>
                    <a:gd name="T72" fmla="*/ 417 w 454"/>
                    <a:gd name="T73" fmla="*/ 115 h 120"/>
                    <a:gd name="T74" fmla="*/ 406 w 454"/>
                    <a:gd name="T75" fmla="*/ 119 h 120"/>
                    <a:gd name="T76" fmla="*/ 394 w 454"/>
                    <a:gd name="T77" fmla="*/ 120 h 120"/>
                    <a:gd name="T78" fmla="*/ 394 w 454"/>
                    <a:gd name="T7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4" h="120">
                      <a:moveTo>
                        <a:pt x="394" y="120"/>
                      </a:moveTo>
                      <a:lnTo>
                        <a:pt x="60" y="120"/>
                      </a:lnTo>
                      <a:lnTo>
                        <a:pt x="60" y="120"/>
                      </a:lnTo>
                      <a:lnTo>
                        <a:pt x="48" y="119"/>
                      </a:lnTo>
                      <a:lnTo>
                        <a:pt x="37" y="115"/>
                      </a:lnTo>
                      <a:lnTo>
                        <a:pt x="26" y="109"/>
                      </a:lnTo>
                      <a:lnTo>
                        <a:pt x="17" y="101"/>
                      </a:lnTo>
                      <a:lnTo>
                        <a:pt x="10" y="93"/>
                      </a:lnTo>
                      <a:lnTo>
                        <a:pt x="5" y="83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0" y="25"/>
                      </a:lnTo>
                      <a:lnTo>
                        <a:pt x="17" y="17"/>
                      </a:lnTo>
                      <a:lnTo>
                        <a:pt x="26" y="9"/>
                      </a:lnTo>
                      <a:lnTo>
                        <a:pt x="37" y="4"/>
                      </a:lnTo>
                      <a:lnTo>
                        <a:pt x="48" y="0"/>
                      </a:lnTo>
                      <a:lnTo>
                        <a:pt x="60" y="0"/>
                      </a:lnTo>
                      <a:lnTo>
                        <a:pt x="394" y="0"/>
                      </a:lnTo>
                      <a:lnTo>
                        <a:pt x="394" y="0"/>
                      </a:lnTo>
                      <a:lnTo>
                        <a:pt x="406" y="0"/>
                      </a:lnTo>
                      <a:lnTo>
                        <a:pt x="417" y="4"/>
                      </a:lnTo>
                      <a:lnTo>
                        <a:pt x="428" y="9"/>
                      </a:lnTo>
                      <a:lnTo>
                        <a:pt x="437" y="17"/>
                      </a:lnTo>
                      <a:lnTo>
                        <a:pt x="444" y="25"/>
                      </a:lnTo>
                      <a:lnTo>
                        <a:pt x="449" y="36"/>
                      </a:lnTo>
                      <a:lnTo>
                        <a:pt x="453" y="48"/>
                      </a:lnTo>
                      <a:lnTo>
                        <a:pt x="454" y="60"/>
                      </a:lnTo>
                      <a:lnTo>
                        <a:pt x="454" y="60"/>
                      </a:lnTo>
                      <a:lnTo>
                        <a:pt x="453" y="72"/>
                      </a:lnTo>
                      <a:lnTo>
                        <a:pt x="449" y="83"/>
                      </a:lnTo>
                      <a:lnTo>
                        <a:pt x="444" y="93"/>
                      </a:lnTo>
                      <a:lnTo>
                        <a:pt x="437" y="101"/>
                      </a:lnTo>
                      <a:lnTo>
                        <a:pt x="428" y="109"/>
                      </a:lnTo>
                      <a:lnTo>
                        <a:pt x="417" y="115"/>
                      </a:lnTo>
                      <a:lnTo>
                        <a:pt x="406" y="119"/>
                      </a:lnTo>
                      <a:lnTo>
                        <a:pt x="394" y="120"/>
                      </a:lnTo>
                      <a:lnTo>
                        <a:pt x="394" y="1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1" name="Freeform 38"/>
                <p:cNvSpPr>
                  <a:spLocks/>
                </p:cNvSpPr>
                <p:nvPr/>
              </p:nvSpPr>
              <p:spPr bwMode="auto">
                <a:xfrm>
                  <a:off x="709" y="1868"/>
                  <a:ext cx="30" cy="67"/>
                </a:xfrm>
                <a:custGeom>
                  <a:avLst/>
                  <a:gdLst>
                    <a:gd name="T0" fmla="*/ 60 w 120"/>
                    <a:gd name="T1" fmla="*/ 268 h 268"/>
                    <a:gd name="T2" fmla="*/ 60 w 120"/>
                    <a:gd name="T3" fmla="*/ 268 h 268"/>
                    <a:gd name="T4" fmla="*/ 48 w 120"/>
                    <a:gd name="T5" fmla="*/ 266 h 268"/>
                    <a:gd name="T6" fmla="*/ 38 w 120"/>
                    <a:gd name="T7" fmla="*/ 262 h 268"/>
                    <a:gd name="T8" fmla="*/ 27 w 120"/>
                    <a:gd name="T9" fmla="*/ 257 h 268"/>
                    <a:gd name="T10" fmla="*/ 19 w 120"/>
                    <a:gd name="T11" fmla="*/ 249 h 268"/>
                    <a:gd name="T12" fmla="*/ 11 w 120"/>
                    <a:gd name="T13" fmla="*/ 241 h 268"/>
                    <a:gd name="T14" fmla="*/ 6 w 120"/>
                    <a:gd name="T15" fmla="*/ 230 h 268"/>
                    <a:gd name="T16" fmla="*/ 2 w 120"/>
                    <a:gd name="T17" fmla="*/ 220 h 268"/>
                    <a:gd name="T18" fmla="*/ 0 w 120"/>
                    <a:gd name="T19" fmla="*/ 208 h 268"/>
                    <a:gd name="T20" fmla="*/ 0 w 120"/>
                    <a:gd name="T21" fmla="*/ 60 h 268"/>
                    <a:gd name="T22" fmla="*/ 0 w 120"/>
                    <a:gd name="T23" fmla="*/ 60 h 268"/>
                    <a:gd name="T24" fmla="*/ 2 w 120"/>
                    <a:gd name="T25" fmla="*/ 48 h 268"/>
                    <a:gd name="T26" fmla="*/ 6 w 120"/>
                    <a:gd name="T27" fmla="*/ 37 h 268"/>
                    <a:gd name="T28" fmla="*/ 11 w 120"/>
                    <a:gd name="T29" fmla="*/ 27 h 268"/>
                    <a:gd name="T30" fmla="*/ 19 w 120"/>
                    <a:gd name="T31" fmla="*/ 19 h 268"/>
                    <a:gd name="T32" fmla="*/ 27 w 120"/>
                    <a:gd name="T33" fmla="*/ 11 h 268"/>
                    <a:gd name="T34" fmla="*/ 38 w 120"/>
                    <a:gd name="T35" fmla="*/ 5 h 268"/>
                    <a:gd name="T36" fmla="*/ 48 w 120"/>
                    <a:gd name="T37" fmla="*/ 1 h 268"/>
                    <a:gd name="T38" fmla="*/ 60 w 120"/>
                    <a:gd name="T39" fmla="*/ 0 h 268"/>
                    <a:gd name="T40" fmla="*/ 60 w 120"/>
                    <a:gd name="T41" fmla="*/ 0 h 268"/>
                    <a:gd name="T42" fmla="*/ 74 w 120"/>
                    <a:gd name="T43" fmla="*/ 1 h 268"/>
                    <a:gd name="T44" fmla="*/ 84 w 120"/>
                    <a:gd name="T45" fmla="*/ 5 h 268"/>
                    <a:gd name="T46" fmla="*/ 95 w 120"/>
                    <a:gd name="T47" fmla="*/ 11 h 268"/>
                    <a:gd name="T48" fmla="*/ 103 w 120"/>
                    <a:gd name="T49" fmla="*/ 19 h 268"/>
                    <a:gd name="T50" fmla="*/ 111 w 120"/>
                    <a:gd name="T51" fmla="*/ 27 h 268"/>
                    <a:gd name="T52" fmla="*/ 116 w 120"/>
                    <a:gd name="T53" fmla="*/ 37 h 268"/>
                    <a:gd name="T54" fmla="*/ 120 w 120"/>
                    <a:gd name="T55" fmla="*/ 48 h 268"/>
                    <a:gd name="T56" fmla="*/ 120 w 120"/>
                    <a:gd name="T57" fmla="*/ 60 h 268"/>
                    <a:gd name="T58" fmla="*/ 120 w 120"/>
                    <a:gd name="T59" fmla="*/ 208 h 268"/>
                    <a:gd name="T60" fmla="*/ 120 w 120"/>
                    <a:gd name="T61" fmla="*/ 208 h 268"/>
                    <a:gd name="T62" fmla="*/ 120 w 120"/>
                    <a:gd name="T63" fmla="*/ 220 h 268"/>
                    <a:gd name="T64" fmla="*/ 116 w 120"/>
                    <a:gd name="T65" fmla="*/ 230 h 268"/>
                    <a:gd name="T66" fmla="*/ 111 w 120"/>
                    <a:gd name="T67" fmla="*/ 241 h 268"/>
                    <a:gd name="T68" fmla="*/ 103 w 120"/>
                    <a:gd name="T69" fmla="*/ 249 h 268"/>
                    <a:gd name="T70" fmla="*/ 95 w 120"/>
                    <a:gd name="T71" fmla="*/ 257 h 268"/>
                    <a:gd name="T72" fmla="*/ 84 w 120"/>
                    <a:gd name="T73" fmla="*/ 262 h 268"/>
                    <a:gd name="T74" fmla="*/ 74 w 120"/>
                    <a:gd name="T75" fmla="*/ 266 h 268"/>
                    <a:gd name="T76" fmla="*/ 60 w 120"/>
                    <a:gd name="T77" fmla="*/ 268 h 268"/>
                    <a:gd name="T78" fmla="*/ 60 w 120"/>
                    <a:gd name="T79" fmla="*/ 26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" h="268">
                      <a:moveTo>
                        <a:pt x="60" y="268"/>
                      </a:moveTo>
                      <a:lnTo>
                        <a:pt x="60" y="268"/>
                      </a:lnTo>
                      <a:lnTo>
                        <a:pt x="48" y="266"/>
                      </a:lnTo>
                      <a:lnTo>
                        <a:pt x="38" y="262"/>
                      </a:lnTo>
                      <a:lnTo>
                        <a:pt x="27" y="257"/>
                      </a:lnTo>
                      <a:lnTo>
                        <a:pt x="19" y="249"/>
                      </a:lnTo>
                      <a:lnTo>
                        <a:pt x="11" y="241"/>
                      </a:lnTo>
                      <a:lnTo>
                        <a:pt x="6" y="230"/>
                      </a:lnTo>
                      <a:lnTo>
                        <a:pt x="2" y="220"/>
                      </a:lnTo>
                      <a:lnTo>
                        <a:pt x="0" y="208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2" y="48"/>
                      </a:lnTo>
                      <a:lnTo>
                        <a:pt x="6" y="37"/>
                      </a:lnTo>
                      <a:lnTo>
                        <a:pt x="11" y="27"/>
                      </a:lnTo>
                      <a:lnTo>
                        <a:pt x="19" y="19"/>
                      </a:lnTo>
                      <a:lnTo>
                        <a:pt x="27" y="11"/>
                      </a:lnTo>
                      <a:lnTo>
                        <a:pt x="38" y="5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74" y="1"/>
                      </a:lnTo>
                      <a:lnTo>
                        <a:pt x="84" y="5"/>
                      </a:lnTo>
                      <a:lnTo>
                        <a:pt x="95" y="11"/>
                      </a:lnTo>
                      <a:lnTo>
                        <a:pt x="103" y="19"/>
                      </a:lnTo>
                      <a:lnTo>
                        <a:pt x="111" y="27"/>
                      </a:lnTo>
                      <a:lnTo>
                        <a:pt x="116" y="37"/>
                      </a:lnTo>
                      <a:lnTo>
                        <a:pt x="120" y="48"/>
                      </a:lnTo>
                      <a:lnTo>
                        <a:pt x="120" y="60"/>
                      </a:lnTo>
                      <a:lnTo>
                        <a:pt x="120" y="208"/>
                      </a:lnTo>
                      <a:lnTo>
                        <a:pt x="120" y="208"/>
                      </a:lnTo>
                      <a:lnTo>
                        <a:pt x="120" y="220"/>
                      </a:lnTo>
                      <a:lnTo>
                        <a:pt x="116" y="230"/>
                      </a:lnTo>
                      <a:lnTo>
                        <a:pt x="111" y="241"/>
                      </a:lnTo>
                      <a:lnTo>
                        <a:pt x="103" y="249"/>
                      </a:lnTo>
                      <a:lnTo>
                        <a:pt x="95" y="257"/>
                      </a:lnTo>
                      <a:lnTo>
                        <a:pt x="84" y="262"/>
                      </a:lnTo>
                      <a:lnTo>
                        <a:pt x="74" y="266"/>
                      </a:lnTo>
                      <a:lnTo>
                        <a:pt x="60" y="268"/>
                      </a:lnTo>
                      <a:lnTo>
                        <a:pt x="60" y="2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2" name="Freeform 39"/>
                <p:cNvSpPr>
                  <a:spLocks/>
                </p:cNvSpPr>
                <p:nvPr/>
              </p:nvSpPr>
              <p:spPr bwMode="auto">
                <a:xfrm>
                  <a:off x="574" y="1922"/>
                  <a:ext cx="56" cy="56"/>
                </a:xfrm>
                <a:custGeom>
                  <a:avLst/>
                  <a:gdLst>
                    <a:gd name="T0" fmla="*/ 164 w 224"/>
                    <a:gd name="T1" fmla="*/ 224 h 224"/>
                    <a:gd name="T2" fmla="*/ 164 w 224"/>
                    <a:gd name="T3" fmla="*/ 224 h 224"/>
                    <a:gd name="T4" fmla="*/ 152 w 224"/>
                    <a:gd name="T5" fmla="*/ 222 h 224"/>
                    <a:gd name="T6" fmla="*/ 141 w 224"/>
                    <a:gd name="T7" fmla="*/ 220 h 224"/>
                    <a:gd name="T8" fmla="*/ 131 w 224"/>
                    <a:gd name="T9" fmla="*/ 214 h 224"/>
                    <a:gd name="T10" fmla="*/ 121 w 224"/>
                    <a:gd name="T11" fmla="*/ 206 h 224"/>
                    <a:gd name="T12" fmla="*/ 17 w 224"/>
                    <a:gd name="T13" fmla="*/ 102 h 224"/>
                    <a:gd name="T14" fmla="*/ 17 w 224"/>
                    <a:gd name="T15" fmla="*/ 102 h 224"/>
                    <a:gd name="T16" fmla="*/ 9 w 224"/>
                    <a:gd name="T17" fmla="*/ 93 h 224"/>
                    <a:gd name="T18" fmla="*/ 4 w 224"/>
                    <a:gd name="T19" fmla="*/ 82 h 224"/>
                    <a:gd name="T20" fmla="*/ 1 w 224"/>
                    <a:gd name="T21" fmla="*/ 72 h 224"/>
                    <a:gd name="T22" fmla="*/ 0 w 224"/>
                    <a:gd name="T23" fmla="*/ 60 h 224"/>
                    <a:gd name="T24" fmla="*/ 1 w 224"/>
                    <a:gd name="T25" fmla="*/ 48 h 224"/>
                    <a:gd name="T26" fmla="*/ 4 w 224"/>
                    <a:gd name="T27" fmla="*/ 37 h 224"/>
                    <a:gd name="T28" fmla="*/ 9 w 224"/>
                    <a:gd name="T29" fmla="*/ 26 h 224"/>
                    <a:gd name="T30" fmla="*/ 17 w 224"/>
                    <a:gd name="T31" fmla="*/ 17 h 224"/>
                    <a:gd name="T32" fmla="*/ 17 w 224"/>
                    <a:gd name="T33" fmla="*/ 17 h 224"/>
                    <a:gd name="T34" fmla="*/ 27 w 224"/>
                    <a:gd name="T35" fmla="*/ 9 h 224"/>
                    <a:gd name="T36" fmla="*/ 37 w 224"/>
                    <a:gd name="T37" fmla="*/ 4 h 224"/>
                    <a:gd name="T38" fmla="*/ 48 w 224"/>
                    <a:gd name="T39" fmla="*/ 1 h 224"/>
                    <a:gd name="T40" fmla="*/ 60 w 224"/>
                    <a:gd name="T41" fmla="*/ 0 h 224"/>
                    <a:gd name="T42" fmla="*/ 71 w 224"/>
                    <a:gd name="T43" fmla="*/ 1 h 224"/>
                    <a:gd name="T44" fmla="*/ 83 w 224"/>
                    <a:gd name="T45" fmla="*/ 4 h 224"/>
                    <a:gd name="T46" fmla="*/ 93 w 224"/>
                    <a:gd name="T47" fmla="*/ 9 h 224"/>
                    <a:gd name="T48" fmla="*/ 103 w 224"/>
                    <a:gd name="T49" fmla="*/ 17 h 224"/>
                    <a:gd name="T50" fmla="*/ 205 w 224"/>
                    <a:gd name="T51" fmla="*/ 121 h 224"/>
                    <a:gd name="T52" fmla="*/ 205 w 224"/>
                    <a:gd name="T53" fmla="*/ 121 h 224"/>
                    <a:gd name="T54" fmla="*/ 213 w 224"/>
                    <a:gd name="T55" fmla="*/ 130 h 224"/>
                    <a:gd name="T56" fmla="*/ 219 w 224"/>
                    <a:gd name="T57" fmla="*/ 141 h 224"/>
                    <a:gd name="T58" fmla="*/ 223 w 224"/>
                    <a:gd name="T59" fmla="*/ 152 h 224"/>
                    <a:gd name="T60" fmla="*/ 224 w 224"/>
                    <a:gd name="T61" fmla="*/ 164 h 224"/>
                    <a:gd name="T62" fmla="*/ 223 w 224"/>
                    <a:gd name="T63" fmla="*/ 176 h 224"/>
                    <a:gd name="T64" fmla="*/ 219 w 224"/>
                    <a:gd name="T65" fmla="*/ 186 h 224"/>
                    <a:gd name="T66" fmla="*/ 213 w 224"/>
                    <a:gd name="T67" fmla="*/ 197 h 224"/>
                    <a:gd name="T68" fmla="*/ 205 w 224"/>
                    <a:gd name="T69" fmla="*/ 206 h 224"/>
                    <a:gd name="T70" fmla="*/ 205 w 224"/>
                    <a:gd name="T71" fmla="*/ 206 h 224"/>
                    <a:gd name="T72" fmla="*/ 196 w 224"/>
                    <a:gd name="T73" fmla="*/ 214 h 224"/>
                    <a:gd name="T74" fmla="*/ 187 w 224"/>
                    <a:gd name="T75" fmla="*/ 220 h 224"/>
                    <a:gd name="T76" fmla="*/ 175 w 224"/>
                    <a:gd name="T77" fmla="*/ 222 h 224"/>
                    <a:gd name="T78" fmla="*/ 164 w 224"/>
                    <a:gd name="T79" fmla="*/ 224 h 224"/>
                    <a:gd name="T80" fmla="*/ 164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164" y="224"/>
                      </a:moveTo>
                      <a:lnTo>
                        <a:pt x="164" y="224"/>
                      </a:lnTo>
                      <a:lnTo>
                        <a:pt x="152" y="222"/>
                      </a:lnTo>
                      <a:lnTo>
                        <a:pt x="141" y="220"/>
                      </a:lnTo>
                      <a:lnTo>
                        <a:pt x="131" y="214"/>
                      </a:lnTo>
                      <a:lnTo>
                        <a:pt x="121" y="206"/>
                      </a:lnTo>
                      <a:lnTo>
                        <a:pt x="17" y="102"/>
                      </a:lnTo>
                      <a:lnTo>
                        <a:pt x="17" y="102"/>
                      </a:lnTo>
                      <a:lnTo>
                        <a:pt x="9" y="93"/>
                      </a:lnTo>
                      <a:lnTo>
                        <a:pt x="4" y="82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9" y="26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71" y="1"/>
                      </a:lnTo>
                      <a:lnTo>
                        <a:pt x="83" y="4"/>
                      </a:lnTo>
                      <a:lnTo>
                        <a:pt x="93" y="9"/>
                      </a:lnTo>
                      <a:lnTo>
                        <a:pt x="103" y="17"/>
                      </a:lnTo>
                      <a:lnTo>
                        <a:pt x="205" y="121"/>
                      </a:lnTo>
                      <a:lnTo>
                        <a:pt x="205" y="121"/>
                      </a:lnTo>
                      <a:lnTo>
                        <a:pt x="213" y="130"/>
                      </a:lnTo>
                      <a:lnTo>
                        <a:pt x="219" y="141"/>
                      </a:lnTo>
                      <a:lnTo>
                        <a:pt x="223" y="152"/>
                      </a:lnTo>
                      <a:lnTo>
                        <a:pt x="224" y="164"/>
                      </a:lnTo>
                      <a:lnTo>
                        <a:pt x="223" y="176"/>
                      </a:lnTo>
                      <a:lnTo>
                        <a:pt x="219" y="186"/>
                      </a:lnTo>
                      <a:lnTo>
                        <a:pt x="213" y="197"/>
                      </a:lnTo>
                      <a:lnTo>
                        <a:pt x="205" y="206"/>
                      </a:lnTo>
                      <a:lnTo>
                        <a:pt x="205" y="206"/>
                      </a:lnTo>
                      <a:lnTo>
                        <a:pt x="196" y="214"/>
                      </a:lnTo>
                      <a:lnTo>
                        <a:pt x="187" y="220"/>
                      </a:lnTo>
                      <a:lnTo>
                        <a:pt x="175" y="222"/>
                      </a:lnTo>
                      <a:lnTo>
                        <a:pt x="164" y="224"/>
                      </a:lnTo>
                      <a:lnTo>
                        <a:pt x="16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822" y="1922"/>
                  <a:ext cx="56" cy="56"/>
                </a:xfrm>
                <a:custGeom>
                  <a:avLst/>
                  <a:gdLst>
                    <a:gd name="T0" fmla="*/ 60 w 224"/>
                    <a:gd name="T1" fmla="*/ 224 h 224"/>
                    <a:gd name="T2" fmla="*/ 60 w 224"/>
                    <a:gd name="T3" fmla="*/ 224 h 224"/>
                    <a:gd name="T4" fmla="*/ 49 w 224"/>
                    <a:gd name="T5" fmla="*/ 222 h 224"/>
                    <a:gd name="T6" fmla="*/ 37 w 224"/>
                    <a:gd name="T7" fmla="*/ 220 h 224"/>
                    <a:gd name="T8" fmla="*/ 28 w 224"/>
                    <a:gd name="T9" fmla="*/ 214 h 224"/>
                    <a:gd name="T10" fmla="*/ 19 w 224"/>
                    <a:gd name="T11" fmla="*/ 206 h 224"/>
                    <a:gd name="T12" fmla="*/ 19 w 224"/>
                    <a:gd name="T13" fmla="*/ 206 h 224"/>
                    <a:gd name="T14" fmla="*/ 11 w 224"/>
                    <a:gd name="T15" fmla="*/ 197 h 224"/>
                    <a:gd name="T16" fmla="*/ 5 w 224"/>
                    <a:gd name="T17" fmla="*/ 186 h 224"/>
                    <a:gd name="T18" fmla="*/ 1 w 224"/>
                    <a:gd name="T19" fmla="*/ 176 h 224"/>
                    <a:gd name="T20" fmla="*/ 0 w 224"/>
                    <a:gd name="T21" fmla="*/ 164 h 224"/>
                    <a:gd name="T22" fmla="*/ 1 w 224"/>
                    <a:gd name="T23" fmla="*/ 152 h 224"/>
                    <a:gd name="T24" fmla="*/ 5 w 224"/>
                    <a:gd name="T25" fmla="*/ 141 h 224"/>
                    <a:gd name="T26" fmla="*/ 11 w 224"/>
                    <a:gd name="T27" fmla="*/ 130 h 224"/>
                    <a:gd name="T28" fmla="*/ 19 w 224"/>
                    <a:gd name="T29" fmla="*/ 121 h 224"/>
                    <a:gd name="T30" fmla="*/ 121 w 224"/>
                    <a:gd name="T31" fmla="*/ 17 h 224"/>
                    <a:gd name="T32" fmla="*/ 121 w 224"/>
                    <a:gd name="T33" fmla="*/ 17 h 224"/>
                    <a:gd name="T34" fmla="*/ 131 w 224"/>
                    <a:gd name="T35" fmla="*/ 9 h 224"/>
                    <a:gd name="T36" fmla="*/ 141 w 224"/>
                    <a:gd name="T37" fmla="*/ 4 h 224"/>
                    <a:gd name="T38" fmla="*/ 153 w 224"/>
                    <a:gd name="T39" fmla="*/ 1 h 224"/>
                    <a:gd name="T40" fmla="*/ 164 w 224"/>
                    <a:gd name="T41" fmla="*/ 0 h 224"/>
                    <a:gd name="T42" fmla="*/ 176 w 224"/>
                    <a:gd name="T43" fmla="*/ 1 h 224"/>
                    <a:gd name="T44" fmla="*/ 187 w 224"/>
                    <a:gd name="T45" fmla="*/ 4 h 224"/>
                    <a:gd name="T46" fmla="*/ 197 w 224"/>
                    <a:gd name="T47" fmla="*/ 9 h 224"/>
                    <a:gd name="T48" fmla="*/ 207 w 224"/>
                    <a:gd name="T49" fmla="*/ 17 h 224"/>
                    <a:gd name="T50" fmla="*/ 207 w 224"/>
                    <a:gd name="T51" fmla="*/ 17 h 224"/>
                    <a:gd name="T52" fmla="*/ 215 w 224"/>
                    <a:gd name="T53" fmla="*/ 26 h 224"/>
                    <a:gd name="T54" fmla="*/ 220 w 224"/>
                    <a:gd name="T55" fmla="*/ 37 h 224"/>
                    <a:gd name="T56" fmla="*/ 223 w 224"/>
                    <a:gd name="T57" fmla="*/ 48 h 224"/>
                    <a:gd name="T58" fmla="*/ 224 w 224"/>
                    <a:gd name="T59" fmla="*/ 60 h 224"/>
                    <a:gd name="T60" fmla="*/ 223 w 224"/>
                    <a:gd name="T61" fmla="*/ 72 h 224"/>
                    <a:gd name="T62" fmla="*/ 220 w 224"/>
                    <a:gd name="T63" fmla="*/ 82 h 224"/>
                    <a:gd name="T64" fmla="*/ 215 w 224"/>
                    <a:gd name="T65" fmla="*/ 93 h 224"/>
                    <a:gd name="T66" fmla="*/ 207 w 224"/>
                    <a:gd name="T67" fmla="*/ 102 h 224"/>
                    <a:gd name="T68" fmla="*/ 103 w 224"/>
                    <a:gd name="T69" fmla="*/ 206 h 224"/>
                    <a:gd name="T70" fmla="*/ 103 w 224"/>
                    <a:gd name="T71" fmla="*/ 206 h 224"/>
                    <a:gd name="T72" fmla="*/ 93 w 224"/>
                    <a:gd name="T73" fmla="*/ 214 h 224"/>
                    <a:gd name="T74" fmla="*/ 83 w 224"/>
                    <a:gd name="T75" fmla="*/ 220 h 224"/>
                    <a:gd name="T76" fmla="*/ 72 w 224"/>
                    <a:gd name="T77" fmla="*/ 222 h 224"/>
                    <a:gd name="T78" fmla="*/ 60 w 224"/>
                    <a:gd name="T79" fmla="*/ 224 h 224"/>
                    <a:gd name="T80" fmla="*/ 60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60" y="224"/>
                      </a:moveTo>
                      <a:lnTo>
                        <a:pt x="60" y="224"/>
                      </a:lnTo>
                      <a:lnTo>
                        <a:pt x="49" y="222"/>
                      </a:lnTo>
                      <a:lnTo>
                        <a:pt x="37" y="220"/>
                      </a:lnTo>
                      <a:lnTo>
                        <a:pt x="28" y="214"/>
                      </a:lnTo>
                      <a:lnTo>
                        <a:pt x="19" y="206"/>
                      </a:lnTo>
                      <a:lnTo>
                        <a:pt x="19" y="206"/>
                      </a:lnTo>
                      <a:lnTo>
                        <a:pt x="11" y="197"/>
                      </a:lnTo>
                      <a:lnTo>
                        <a:pt x="5" y="186"/>
                      </a:lnTo>
                      <a:lnTo>
                        <a:pt x="1" y="176"/>
                      </a:lnTo>
                      <a:lnTo>
                        <a:pt x="0" y="164"/>
                      </a:lnTo>
                      <a:lnTo>
                        <a:pt x="1" y="152"/>
                      </a:lnTo>
                      <a:lnTo>
                        <a:pt x="5" y="141"/>
                      </a:lnTo>
                      <a:lnTo>
                        <a:pt x="11" y="130"/>
                      </a:lnTo>
                      <a:lnTo>
                        <a:pt x="19" y="121"/>
                      </a:lnTo>
                      <a:lnTo>
                        <a:pt x="121" y="17"/>
                      </a:lnTo>
                      <a:lnTo>
                        <a:pt x="121" y="17"/>
                      </a:lnTo>
                      <a:lnTo>
                        <a:pt x="131" y="9"/>
                      </a:lnTo>
                      <a:lnTo>
                        <a:pt x="141" y="4"/>
                      </a:lnTo>
                      <a:lnTo>
                        <a:pt x="153" y="1"/>
                      </a:lnTo>
                      <a:lnTo>
                        <a:pt x="164" y="0"/>
                      </a:lnTo>
                      <a:lnTo>
                        <a:pt x="176" y="1"/>
                      </a:lnTo>
                      <a:lnTo>
                        <a:pt x="187" y="4"/>
                      </a:lnTo>
                      <a:lnTo>
                        <a:pt x="197" y="9"/>
                      </a:lnTo>
                      <a:lnTo>
                        <a:pt x="207" y="17"/>
                      </a:lnTo>
                      <a:lnTo>
                        <a:pt x="207" y="17"/>
                      </a:lnTo>
                      <a:lnTo>
                        <a:pt x="215" y="26"/>
                      </a:lnTo>
                      <a:lnTo>
                        <a:pt x="220" y="37"/>
                      </a:lnTo>
                      <a:lnTo>
                        <a:pt x="223" y="48"/>
                      </a:lnTo>
                      <a:lnTo>
                        <a:pt x="224" y="60"/>
                      </a:lnTo>
                      <a:lnTo>
                        <a:pt x="223" y="72"/>
                      </a:lnTo>
                      <a:lnTo>
                        <a:pt x="220" y="82"/>
                      </a:lnTo>
                      <a:lnTo>
                        <a:pt x="215" y="93"/>
                      </a:lnTo>
                      <a:lnTo>
                        <a:pt x="207" y="102"/>
                      </a:lnTo>
                      <a:lnTo>
                        <a:pt x="103" y="206"/>
                      </a:lnTo>
                      <a:lnTo>
                        <a:pt x="103" y="206"/>
                      </a:lnTo>
                      <a:lnTo>
                        <a:pt x="93" y="214"/>
                      </a:lnTo>
                      <a:lnTo>
                        <a:pt x="83" y="220"/>
                      </a:lnTo>
                      <a:lnTo>
                        <a:pt x="72" y="222"/>
                      </a:lnTo>
                      <a:lnTo>
                        <a:pt x="60" y="224"/>
                      </a:lnTo>
                      <a:lnTo>
                        <a:pt x="60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</p:grpSp>
        <p:sp>
          <p:nvSpPr>
            <p:cNvPr id="9" name="자유형: 도형 253"/>
            <p:cNvSpPr/>
            <p:nvPr/>
          </p:nvSpPr>
          <p:spPr>
            <a:xfrm>
              <a:off x="7387771" y="1483063"/>
              <a:ext cx="1349829" cy="4859679"/>
            </a:xfrm>
            <a:custGeom>
              <a:avLst/>
              <a:gdLst>
                <a:gd name="connsiteX0" fmla="*/ 0 w 1349829"/>
                <a:gd name="connsiteY0" fmla="*/ 0 h 4847772"/>
                <a:gd name="connsiteX1" fmla="*/ 0 w 1349829"/>
                <a:gd name="connsiteY1" fmla="*/ 537029 h 4847772"/>
                <a:gd name="connsiteX2" fmla="*/ 1349829 w 1349829"/>
                <a:gd name="connsiteY2" fmla="*/ 537029 h 4847772"/>
                <a:gd name="connsiteX3" fmla="*/ 1349829 w 1349829"/>
                <a:gd name="connsiteY3" fmla="*/ 4847772 h 4847772"/>
                <a:gd name="connsiteX0" fmla="*/ 0 w 1349829"/>
                <a:gd name="connsiteY0" fmla="*/ 0 h 4859679"/>
                <a:gd name="connsiteX1" fmla="*/ 0 w 1349829"/>
                <a:gd name="connsiteY1" fmla="*/ 548936 h 4859679"/>
                <a:gd name="connsiteX2" fmla="*/ 1349829 w 1349829"/>
                <a:gd name="connsiteY2" fmla="*/ 548936 h 4859679"/>
                <a:gd name="connsiteX3" fmla="*/ 1349829 w 1349829"/>
                <a:gd name="connsiteY3" fmla="*/ 4859679 h 485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829" h="4859679">
                  <a:moveTo>
                    <a:pt x="0" y="0"/>
                  </a:moveTo>
                  <a:lnTo>
                    <a:pt x="0" y="548936"/>
                  </a:lnTo>
                  <a:lnTo>
                    <a:pt x="1349829" y="548936"/>
                  </a:lnTo>
                  <a:lnTo>
                    <a:pt x="1349829" y="4859679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993539" y="1986414"/>
              <a:ext cx="801844" cy="3587058"/>
              <a:chOff x="7996451" y="1966045"/>
              <a:chExt cx="1084415" cy="4851135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18556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8947418" y="6683732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1" name="자유형: 도형 262"/>
            <p:cNvSpPr/>
            <p:nvPr/>
          </p:nvSpPr>
          <p:spPr>
            <a:xfrm>
              <a:off x="7155543" y="1483293"/>
              <a:ext cx="1175657" cy="1506650"/>
            </a:xfrm>
            <a:custGeom>
              <a:avLst/>
              <a:gdLst>
                <a:gd name="connsiteX0" fmla="*/ 0 w 1175657"/>
                <a:gd name="connsiteY0" fmla="*/ 0 h 1480457"/>
                <a:gd name="connsiteX1" fmla="*/ 0 w 1175657"/>
                <a:gd name="connsiteY1" fmla="*/ 972457 h 1480457"/>
                <a:gd name="connsiteX2" fmla="*/ 1175657 w 1175657"/>
                <a:gd name="connsiteY2" fmla="*/ 972457 h 1480457"/>
                <a:gd name="connsiteX3" fmla="*/ 1175657 w 1175657"/>
                <a:gd name="connsiteY3" fmla="*/ 1480457 h 1480457"/>
                <a:gd name="connsiteX0" fmla="*/ 0 w 1175657"/>
                <a:gd name="connsiteY0" fmla="*/ 0 h 1506650"/>
                <a:gd name="connsiteX1" fmla="*/ 0 w 1175657"/>
                <a:gd name="connsiteY1" fmla="*/ 998650 h 1506650"/>
                <a:gd name="connsiteX2" fmla="*/ 1175657 w 1175657"/>
                <a:gd name="connsiteY2" fmla="*/ 998650 h 1506650"/>
                <a:gd name="connsiteX3" fmla="*/ 1175657 w 1175657"/>
                <a:gd name="connsiteY3" fmla="*/ 1506650 h 150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657" h="1506650">
                  <a:moveTo>
                    <a:pt x="0" y="0"/>
                  </a:moveTo>
                  <a:lnTo>
                    <a:pt x="0" y="998650"/>
                  </a:lnTo>
                  <a:lnTo>
                    <a:pt x="1175657" y="998650"/>
                  </a:lnTo>
                  <a:lnTo>
                    <a:pt x="1175657" y="1506650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765642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8CC1EA">
                <a:alpha val="27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491020" y="2428164"/>
              <a:ext cx="766910" cy="98675"/>
              <a:chOff x="7996451" y="1966045"/>
              <a:chExt cx="1037170" cy="133448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90017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270130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B4D5FE">
                <a:alpha val="2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0" y="6265380"/>
            <a:ext cx="12192000" cy="595024"/>
          </a:xfrm>
          <a:prstGeom prst="rect">
            <a:avLst/>
          </a:prstGeom>
          <a:gradFill>
            <a:gsLst>
              <a:gs pos="0">
                <a:srgbClr val="1799C7"/>
              </a:gs>
              <a:gs pos="34000">
                <a:srgbClr val="60C8ED"/>
              </a:gs>
              <a:gs pos="100000">
                <a:srgbClr val="60C8ED"/>
              </a:gs>
            </a:gsLst>
            <a:lin ang="5400000" scaled="1"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kumimoji="1" lang="ko-KR" altLang="en-US" sz="1292" u="sng" kern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3" name="그림 152" descr="log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32" y="5501890"/>
            <a:ext cx="2519001" cy="54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-19743"/>
            <a:ext cx="6239660" cy="2222413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662488" y="2915360"/>
            <a:ext cx="8456389" cy="6181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indent="-342900" defTabSz="893307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tabLst>
                <a:tab pos="177800" algn="l"/>
              </a:tabLst>
              <a:defRPr/>
            </a:pPr>
            <a:r>
              <a:rPr lang="en-US" altLang="ko-KR" sz="4800" b="1" spc="-200" dirty="0" smtClean="0">
                <a:ln>
                  <a:prstDash val="solid"/>
                </a:ln>
                <a:gradFill>
                  <a:gsLst>
                    <a:gs pos="36000">
                      <a:srgbClr val="035EA9"/>
                    </a:gs>
                    <a:gs pos="40000">
                      <a:srgbClr val="033059"/>
                    </a:gs>
                  </a:gsLst>
                  <a:lin ang="5400000" scaled="0"/>
                </a:gradFill>
                <a:effectLst>
                  <a:glow rad="101600">
                    <a:schemeClr val="bg1">
                      <a:alpha val="40000"/>
                    </a:schemeClr>
                  </a:glow>
                  <a:outerShdw blurRad="88000" dist="38100" dir="5040000" algn="tl">
                    <a:schemeClr val="accent1">
                      <a:lumMod val="75000"/>
                      <a:alpha val="4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52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2.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Background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14" y="1510017"/>
            <a:ext cx="8839338" cy="5347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0527" y="5204297"/>
            <a:ext cx="436771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Indoor space information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Temperature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Humidity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Brightness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96552" y="6312292"/>
            <a:ext cx="29731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Facility Manager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4084" y="3316173"/>
            <a:ext cx="22497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9348" y="2573364"/>
            <a:ext cx="195440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-Reserve</a:t>
            </a:r>
          </a:p>
          <a:p>
            <a:r>
              <a:rPr lang="en-US" altLang="ko-KR" sz="2400" dirty="0" smtClean="0"/>
              <a:t>-Use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9183" y="4256089"/>
            <a:ext cx="17896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-Analyze</a:t>
            </a:r>
          </a:p>
          <a:p>
            <a:r>
              <a:rPr lang="en-US" altLang="ko-KR" sz="2400" dirty="0" smtClean="0"/>
              <a:t>-Manage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13260" y="3864757"/>
            <a:ext cx="16309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Feedback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4086" y="1192265"/>
            <a:ext cx="8839966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eganghyun\Desktop\간지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-15041"/>
            <a:ext cx="12192000" cy="68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84" y="5668144"/>
            <a:ext cx="6022232" cy="11770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-1" y="-15042"/>
            <a:ext cx="679413" cy="6873042"/>
          </a:xfrm>
          <a:prstGeom prst="rect">
            <a:avLst/>
          </a:prstGeom>
          <a:gradFill flip="none" rotWithShape="1">
            <a:gsLst>
              <a:gs pos="0">
                <a:srgbClr val="1799C7"/>
              </a:gs>
              <a:gs pos="34000">
                <a:srgbClr val="60C8ED"/>
              </a:gs>
              <a:gs pos="100000">
                <a:srgbClr val="60C8ED"/>
              </a:gs>
            </a:gsLst>
            <a:lin ang="10800000" scaled="1"/>
            <a:tileRect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kumimoji="1" lang="ko-KR" altLang="en-US" sz="1292" u="sng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95221" y="235606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395221" y="1821957"/>
            <a:ext cx="276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1. 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Background</a:t>
            </a:r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1687" y="490716"/>
            <a:ext cx="5522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4" name="Rectangle 35"/>
          <p:cNvSpPr>
            <a:spLocks noChangeArrowheads="1"/>
          </p:cNvSpPr>
          <p:nvPr/>
        </p:nvSpPr>
        <p:spPr bwMode="gray">
          <a:xfrm>
            <a:off x="1513924" y="550926"/>
            <a:ext cx="3043910" cy="830997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pPr defTabSz="844083"/>
            <a:r>
              <a:rPr lang="en-US" altLang="ko-KR" sz="4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Contents</a:t>
            </a:r>
            <a:endParaRPr lang="en-US" altLang="ko-KR" sz="24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395221" y="2366947"/>
            <a:ext cx="2591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2. 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Framework</a:t>
            </a:r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1395221" y="2911937"/>
            <a:ext cx="457990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3. </a:t>
            </a:r>
            <a:r>
              <a:rPr lang="en-US" altLang="ko-KR" sz="2800" spc="-150" dirty="0" err="1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28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installation</a:t>
            </a:r>
            <a:endParaRPr lang="ko-KR" altLang="en-US" sz="28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  <a:p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7950274" y="1051795"/>
            <a:ext cx="3785989" cy="5828213"/>
            <a:chOff x="5138607" y="501636"/>
            <a:chExt cx="3889828" cy="5988064"/>
          </a:xfrm>
        </p:grpSpPr>
        <p:sp>
          <p:nvSpPr>
            <p:cNvPr id="206" name="자유형: 도형 257"/>
            <p:cNvSpPr/>
            <p:nvPr/>
          </p:nvSpPr>
          <p:spPr>
            <a:xfrm>
              <a:off x="5922207" y="1482724"/>
              <a:ext cx="1367593" cy="4200335"/>
            </a:xfrm>
            <a:custGeom>
              <a:avLst/>
              <a:gdLst>
                <a:gd name="connsiteX0" fmla="*/ 1562100 w 1562100"/>
                <a:gd name="connsiteY0" fmla="*/ 0 h 4787900"/>
                <a:gd name="connsiteX1" fmla="*/ 1562100 w 1562100"/>
                <a:gd name="connsiteY1" fmla="*/ 889000 h 4787900"/>
                <a:gd name="connsiteX2" fmla="*/ 0 w 1562100"/>
                <a:gd name="connsiteY2" fmla="*/ 889000 h 4787900"/>
                <a:gd name="connsiteX3" fmla="*/ 0 w 1562100"/>
                <a:gd name="connsiteY3" fmla="*/ 4787900 h 4787900"/>
                <a:gd name="connsiteX0" fmla="*/ 1560238 w 1562100"/>
                <a:gd name="connsiteY0" fmla="*/ 0 h 4768850"/>
                <a:gd name="connsiteX1" fmla="*/ 1562100 w 1562100"/>
                <a:gd name="connsiteY1" fmla="*/ 869950 h 4768850"/>
                <a:gd name="connsiteX2" fmla="*/ 0 w 1562100"/>
                <a:gd name="connsiteY2" fmla="*/ 869950 h 4768850"/>
                <a:gd name="connsiteX3" fmla="*/ 0 w 1562100"/>
                <a:gd name="connsiteY3" fmla="*/ 4768850 h 4768850"/>
                <a:gd name="connsiteX0" fmla="*/ 1558376 w 1562100"/>
                <a:gd name="connsiteY0" fmla="*/ 0 h 4778375"/>
                <a:gd name="connsiteX1" fmla="*/ 1562100 w 1562100"/>
                <a:gd name="connsiteY1" fmla="*/ 879475 h 4778375"/>
                <a:gd name="connsiteX2" fmla="*/ 0 w 1562100"/>
                <a:gd name="connsiteY2" fmla="*/ 879475 h 4778375"/>
                <a:gd name="connsiteX3" fmla="*/ 0 w 1562100"/>
                <a:gd name="connsiteY3" fmla="*/ 4778375 h 477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100" h="4778375">
                  <a:moveTo>
                    <a:pt x="1558376" y="0"/>
                  </a:moveTo>
                  <a:cubicBezTo>
                    <a:pt x="1558997" y="289983"/>
                    <a:pt x="1561479" y="589492"/>
                    <a:pt x="1562100" y="879475"/>
                  </a:cubicBezTo>
                  <a:lnTo>
                    <a:pt x="0" y="879475"/>
                  </a:lnTo>
                  <a:lnTo>
                    <a:pt x="0" y="4778375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7" name="Group 8"/>
            <p:cNvGrpSpPr>
              <a:grpSpLocks noChangeAspect="1"/>
            </p:cNvGrpSpPr>
            <p:nvPr/>
          </p:nvGrpSpPr>
          <p:grpSpPr bwMode="auto">
            <a:xfrm>
              <a:off x="5138607" y="2076942"/>
              <a:ext cx="1334202" cy="1353297"/>
              <a:chOff x="3786" y="1515"/>
              <a:chExt cx="559" cy="567"/>
            </a:xfrm>
            <a:solidFill>
              <a:srgbClr val="8CC1EA">
                <a:alpha val="25000"/>
              </a:srgbClr>
            </a:solidFill>
          </p:grpSpPr>
          <p:sp>
            <p:nvSpPr>
              <p:cNvPr id="349" name="Freeform 9"/>
              <p:cNvSpPr>
                <a:spLocks noEditPoints="1"/>
              </p:cNvSpPr>
              <p:nvPr/>
            </p:nvSpPr>
            <p:spPr bwMode="auto">
              <a:xfrm>
                <a:off x="3786" y="1731"/>
                <a:ext cx="352" cy="351"/>
              </a:xfrm>
              <a:custGeom>
                <a:avLst/>
                <a:gdLst>
                  <a:gd name="T0" fmla="*/ 324 w 352"/>
                  <a:gd name="T1" fmla="*/ 77 h 351"/>
                  <a:gd name="T2" fmla="*/ 296 w 352"/>
                  <a:gd name="T3" fmla="*/ 84 h 351"/>
                  <a:gd name="T4" fmla="*/ 280 w 352"/>
                  <a:gd name="T5" fmla="*/ 81 h 351"/>
                  <a:gd name="T6" fmla="*/ 260 w 352"/>
                  <a:gd name="T7" fmla="*/ 59 h 351"/>
                  <a:gd name="T8" fmla="*/ 267 w 352"/>
                  <a:gd name="T9" fmla="*/ 29 h 351"/>
                  <a:gd name="T10" fmla="*/ 261 w 352"/>
                  <a:gd name="T11" fmla="*/ 17 h 351"/>
                  <a:gd name="T12" fmla="*/ 210 w 352"/>
                  <a:gd name="T13" fmla="*/ 1 h 351"/>
                  <a:gd name="T14" fmla="*/ 196 w 352"/>
                  <a:gd name="T15" fmla="*/ 27 h 351"/>
                  <a:gd name="T16" fmla="*/ 182 w 352"/>
                  <a:gd name="T17" fmla="*/ 35 h 351"/>
                  <a:gd name="T18" fmla="*/ 153 w 352"/>
                  <a:gd name="T19" fmla="*/ 35 h 351"/>
                  <a:gd name="T20" fmla="*/ 137 w 352"/>
                  <a:gd name="T21" fmla="*/ 8 h 351"/>
                  <a:gd name="T22" fmla="*/ 124 w 352"/>
                  <a:gd name="T23" fmla="*/ 3 h 351"/>
                  <a:gd name="T24" fmla="*/ 102 w 352"/>
                  <a:gd name="T25" fmla="*/ 10 h 351"/>
                  <a:gd name="T26" fmla="*/ 79 w 352"/>
                  <a:gd name="T27" fmla="*/ 25 h 351"/>
                  <a:gd name="T28" fmla="*/ 85 w 352"/>
                  <a:gd name="T29" fmla="*/ 57 h 351"/>
                  <a:gd name="T30" fmla="*/ 83 w 352"/>
                  <a:gd name="T31" fmla="*/ 68 h 351"/>
                  <a:gd name="T32" fmla="*/ 63 w 352"/>
                  <a:gd name="T33" fmla="*/ 90 h 351"/>
                  <a:gd name="T34" fmla="*/ 29 w 352"/>
                  <a:gd name="T35" fmla="*/ 84 h 351"/>
                  <a:gd name="T36" fmla="*/ 19 w 352"/>
                  <a:gd name="T37" fmla="*/ 87 h 351"/>
                  <a:gd name="T38" fmla="*/ 0 w 352"/>
                  <a:gd name="T39" fmla="*/ 137 h 351"/>
                  <a:gd name="T40" fmla="*/ 28 w 352"/>
                  <a:gd name="T41" fmla="*/ 156 h 351"/>
                  <a:gd name="T42" fmla="*/ 35 w 352"/>
                  <a:gd name="T43" fmla="*/ 164 h 351"/>
                  <a:gd name="T44" fmla="*/ 35 w 352"/>
                  <a:gd name="T45" fmla="*/ 195 h 351"/>
                  <a:gd name="T46" fmla="*/ 9 w 352"/>
                  <a:gd name="T47" fmla="*/ 215 h 351"/>
                  <a:gd name="T48" fmla="*/ 3 w 352"/>
                  <a:gd name="T49" fmla="*/ 224 h 351"/>
                  <a:gd name="T50" fmla="*/ 10 w 352"/>
                  <a:gd name="T51" fmla="*/ 250 h 351"/>
                  <a:gd name="T52" fmla="*/ 22 w 352"/>
                  <a:gd name="T53" fmla="*/ 271 h 351"/>
                  <a:gd name="T54" fmla="*/ 35 w 352"/>
                  <a:gd name="T55" fmla="*/ 275 h 351"/>
                  <a:gd name="T56" fmla="*/ 64 w 352"/>
                  <a:gd name="T57" fmla="*/ 266 h 351"/>
                  <a:gd name="T58" fmla="*/ 88 w 352"/>
                  <a:gd name="T59" fmla="*/ 285 h 351"/>
                  <a:gd name="T60" fmla="*/ 92 w 352"/>
                  <a:gd name="T61" fmla="*/ 300 h 351"/>
                  <a:gd name="T62" fmla="*/ 86 w 352"/>
                  <a:gd name="T63" fmla="*/ 329 h 351"/>
                  <a:gd name="T64" fmla="*/ 134 w 352"/>
                  <a:gd name="T65" fmla="*/ 351 h 351"/>
                  <a:gd name="T66" fmla="*/ 147 w 352"/>
                  <a:gd name="T67" fmla="*/ 345 h 351"/>
                  <a:gd name="T68" fmla="*/ 162 w 352"/>
                  <a:gd name="T69" fmla="*/ 319 h 351"/>
                  <a:gd name="T70" fmla="*/ 191 w 352"/>
                  <a:gd name="T71" fmla="*/ 316 h 351"/>
                  <a:gd name="T72" fmla="*/ 204 w 352"/>
                  <a:gd name="T73" fmla="*/ 323 h 351"/>
                  <a:gd name="T74" fmla="*/ 220 w 352"/>
                  <a:gd name="T75" fmla="*/ 348 h 351"/>
                  <a:gd name="T76" fmla="*/ 236 w 352"/>
                  <a:gd name="T77" fmla="*/ 347 h 351"/>
                  <a:gd name="T78" fmla="*/ 271 w 352"/>
                  <a:gd name="T79" fmla="*/ 331 h 351"/>
                  <a:gd name="T80" fmla="*/ 276 w 352"/>
                  <a:gd name="T81" fmla="*/ 320 h 351"/>
                  <a:gd name="T82" fmla="*/ 267 w 352"/>
                  <a:gd name="T83" fmla="*/ 291 h 351"/>
                  <a:gd name="T84" fmla="*/ 286 w 352"/>
                  <a:gd name="T85" fmla="*/ 264 h 351"/>
                  <a:gd name="T86" fmla="*/ 296 w 352"/>
                  <a:gd name="T87" fmla="*/ 259 h 351"/>
                  <a:gd name="T88" fmla="*/ 327 w 352"/>
                  <a:gd name="T89" fmla="*/ 266 h 351"/>
                  <a:gd name="T90" fmla="*/ 352 w 352"/>
                  <a:gd name="T91" fmla="*/ 218 h 351"/>
                  <a:gd name="T92" fmla="*/ 349 w 352"/>
                  <a:gd name="T93" fmla="*/ 207 h 351"/>
                  <a:gd name="T94" fmla="*/ 321 w 352"/>
                  <a:gd name="T95" fmla="*/ 194 h 351"/>
                  <a:gd name="T96" fmla="*/ 317 w 352"/>
                  <a:gd name="T97" fmla="*/ 160 h 351"/>
                  <a:gd name="T98" fmla="*/ 321 w 352"/>
                  <a:gd name="T99" fmla="*/ 150 h 351"/>
                  <a:gd name="T100" fmla="*/ 347 w 352"/>
                  <a:gd name="T101" fmla="*/ 134 h 351"/>
                  <a:gd name="T102" fmla="*/ 350 w 352"/>
                  <a:gd name="T103" fmla="*/ 124 h 351"/>
                  <a:gd name="T104" fmla="*/ 334 w 352"/>
                  <a:gd name="T105" fmla="*/ 87 h 351"/>
                  <a:gd name="T106" fmla="*/ 196 w 352"/>
                  <a:gd name="T107" fmla="*/ 218 h 351"/>
                  <a:gd name="T108" fmla="*/ 159 w 352"/>
                  <a:gd name="T109" fmla="*/ 218 h 351"/>
                  <a:gd name="T110" fmla="*/ 134 w 352"/>
                  <a:gd name="T111" fmla="*/ 195 h 351"/>
                  <a:gd name="T112" fmla="*/ 131 w 352"/>
                  <a:gd name="T113" fmla="*/ 167 h 351"/>
                  <a:gd name="T114" fmla="*/ 149 w 352"/>
                  <a:gd name="T115" fmla="*/ 138 h 351"/>
                  <a:gd name="T116" fmla="*/ 175 w 352"/>
                  <a:gd name="T117" fmla="*/ 129 h 351"/>
                  <a:gd name="T118" fmla="*/ 207 w 352"/>
                  <a:gd name="T119" fmla="*/ 143 h 351"/>
                  <a:gd name="T120" fmla="*/ 220 w 352"/>
                  <a:gd name="T121" fmla="*/ 166 h 351"/>
                  <a:gd name="T122" fmla="*/ 215 w 352"/>
                  <a:gd name="T123" fmla="*/ 199 h 351"/>
                  <a:gd name="T124" fmla="*/ 196 w 352"/>
                  <a:gd name="T125" fmla="*/ 21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" h="351">
                    <a:moveTo>
                      <a:pt x="331" y="81"/>
                    </a:moveTo>
                    <a:lnTo>
                      <a:pt x="331" y="81"/>
                    </a:lnTo>
                    <a:lnTo>
                      <a:pt x="328" y="78"/>
                    </a:lnTo>
                    <a:lnTo>
                      <a:pt x="324" y="77"/>
                    </a:lnTo>
                    <a:lnTo>
                      <a:pt x="321" y="76"/>
                    </a:lnTo>
                    <a:lnTo>
                      <a:pt x="317" y="77"/>
                    </a:lnTo>
                    <a:lnTo>
                      <a:pt x="296" y="84"/>
                    </a:lnTo>
                    <a:lnTo>
                      <a:pt x="296" y="84"/>
                    </a:lnTo>
                    <a:lnTo>
                      <a:pt x="292" y="86"/>
                    </a:lnTo>
                    <a:lnTo>
                      <a:pt x="288" y="86"/>
                    </a:lnTo>
                    <a:lnTo>
                      <a:pt x="283" y="84"/>
                    </a:lnTo>
                    <a:lnTo>
                      <a:pt x="280" y="81"/>
                    </a:lnTo>
                    <a:lnTo>
                      <a:pt x="264" y="67"/>
                    </a:lnTo>
                    <a:lnTo>
                      <a:pt x="264" y="67"/>
                    </a:lnTo>
                    <a:lnTo>
                      <a:pt x="261" y="64"/>
                    </a:lnTo>
                    <a:lnTo>
                      <a:pt x="260" y="59"/>
                    </a:lnTo>
                    <a:lnTo>
                      <a:pt x="260" y="55"/>
                    </a:lnTo>
                    <a:lnTo>
                      <a:pt x="260" y="51"/>
                    </a:lnTo>
                    <a:lnTo>
                      <a:pt x="267" y="29"/>
                    </a:lnTo>
                    <a:lnTo>
                      <a:pt x="267" y="29"/>
                    </a:lnTo>
                    <a:lnTo>
                      <a:pt x="267" y="26"/>
                    </a:lnTo>
                    <a:lnTo>
                      <a:pt x="267" y="22"/>
                    </a:lnTo>
                    <a:lnTo>
                      <a:pt x="264" y="19"/>
                    </a:lnTo>
                    <a:lnTo>
                      <a:pt x="261" y="17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15" y="0"/>
                    </a:lnTo>
                    <a:lnTo>
                      <a:pt x="210" y="1"/>
                    </a:lnTo>
                    <a:lnTo>
                      <a:pt x="207" y="3"/>
                    </a:lnTo>
                    <a:lnTo>
                      <a:pt x="206" y="6"/>
                    </a:lnTo>
                    <a:lnTo>
                      <a:pt x="196" y="27"/>
                    </a:lnTo>
                    <a:lnTo>
                      <a:pt x="196" y="27"/>
                    </a:lnTo>
                    <a:lnTo>
                      <a:pt x="194" y="30"/>
                    </a:lnTo>
                    <a:lnTo>
                      <a:pt x="191" y="33"/>
                    </a:lnTo>
                    <a:lnTo>
                      <a:pt x="187" y="35"/>
                    </a:lnTo>
                    <a:lnTo>
                      <a:pt x="182" y="35"/>
                    </a:lnTo>
                    <a:lnTo>
                      <a:pt x="161" y="36"/>
                    </a:lnTo>
                    <a:lnTo>
                      <a:pt x="161" y="36"/>
                    </a:lnTo>
                    <a:lnTo>
                      <a:pt x="158" y="36"/>
                    </a:lnTo>
                    <a:lnTo>
                      <a:pt x="153" y="35"/>
                    </a:lnTo>
                    <a:lnTo>
                      <a:pt x="150" y="32"/>
                    </a:lnTo>
                    <a:lnTo>
                      <a:pt x="147" y="29"/>
                    </a:lnTo>
                    <a:lnTo>
                      <a:pt x="137" y="8"/>
                    </a:lnTo>
                    <a:lnTo>
                      <a:pt x="137" y="8"/>
                    </a:lnTo>
                    <a:lnTo>
                      <a:pt x="134" y="6"/>
                    </a:lnTo>
                    <a:lnTo>
                      <a:pt x="131" y="3"/>
                    </a:lnTo>
                    <a:lnTo>
                      <a:pt x="127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17" y="4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88" y="17"/>
                    </a:lnTo>
                    <a:lnTo>
                      <a:pt x="82" y="22"/>
                    </a:lnTo>
                    <a:lnTo>
                      <a:pt x="82" y="22"/>
                    </a:lnTo>
                    <a:lnTo>
                      <a:pt x="79" y="25"/>
                    </a:lnTo>
                    <a:lnTo>
                      <a:pt x="77" y="27"/>
                    </a:lnTo>
                    <a:lnTo>
                      <a:pt x="76" y="32"/>
                    </a:lnTo>
                    <a:lnTo>
                      <a:pt x="77" y="35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6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2" y="71"/>
                    </a:lnTo>
                    <a:lnTo>
                      <a:pt x="66" y="87"/>
                    </a:lnTo>
                    <a:lnTo>
                      <a:pt x="66" y="87"/>
                    </a:lnTo>
                    <a:lnTo>
                      <a:pt x="63" y="90"/>
                    </a:lnTo>
                    <a:lnTo>
                      <a:pt x="60" y="92"/>
                    </a:lnTo>
                    <a:lnTo>
                      <a:pt x="55" y="93"/>
                    </a:lnTo>
                    <a:lnTo>
                      <a:pt x="51" y="92"/>
                    </a:lnTo>
                    <a:lnTo>
                      <a:pt x="29" y="84"/>
                    </a:lnTo>
                    <a:lnTo>
                      <a:pt x="29" y="84"/>
                    </a:lnTo>
                    <a:lnTo>
                      <a:pt x="26" y="84"/>
                    </a:lnTo>
                    <a:lnTo>
                      <a:pt x="22" y="86"/>
                    </a:lnTo>
                    <a:lnTo>
                      <a:pt x="19" y="87"/>
                    </a:lnTo>
                    <a:lnTo>
                      <a:pt x="16" y="9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0" y="137"/>
                    </a:lnTo>
                    <a:lnTo>
                      <a:pt x="1" y="141"/>
                    </a:lnTo>
                    <a:lnTo>
                      <a:pt x="3" y="144"/>
                    </a:lnTo>
                    <a:lnTo>
                      <a:pt x="6" y="147"/>
                    </a:lnTo>
                    <a:lnTo>
                      <a:pt x="28" y="156"/>
                    </a:lnTo>
                    <a:lnTo>
                      <a:pt x="28" y="156"/>
                    </a:lnTo>
                    <a:lnTo>
                      <a:pt x="31" y="159"/>
                    </a:lnTo>
                    <a:lnTo>
                      <a:pt x="34" y="162"/>
                    </a:lnTo>
                    <a:lnTo>
                      <a:pt x="35" y="164"/>
                    </a:lnTo>
                    <a:lnTo>
                      <a:pt x="35" y="169"/>
                    </a:lnTo>
                    <a:lnTo>
                      <a:pt x="36" y="191"/>
                    </a:lnTo>
                    <a:lnTo>
                      <a:pt x="36" y="191"/>
                    </a:lnTo>
                    <a:lnTo>
                      <a:pt x="35" y="195"/>
                    </a:lnTo>
                    <a:lnTo>
                      <a:pt x="34" y="199"/>
                    </a:lnTo>
                    <a:lnTo>
                      <a:pt x="32" y="202"/>
                    </a:lnTo>
                    <a:lnTo>
                      <a:pt x="29" y="204"/>
                    </a:lnTo>
                    <a:lnTo>
                      <a:pt x="9" y="215"/>
                    </a:lnTo>
                    <a:lnTo>
                      <a:pt x="9" y="215"/>
                    </a:lnTo>
                    <a:lnTo>
                      <a:pt x="6" y="217"/>
                    </a:lnTo>
                    <a:lnTo>
                      <a:pt x="3" y="221"/>
                    </a:lnTo>
                    <a:lnTo>
                      <a:pt x="3" y="224"/>
                    </a:lnTo>
                    <a:lnTo>
                      <a:pt x="3" y="229"/>
                    </a:lnTo>
                    <a:lnTo>
                      <a:pt x="3" y="229"/>
                    </a:lnTo>
                    <a:lnTo>
                      <a:pt x="4" y="236"/>
                    </a:lnTo>
                    <a:lnTo>
                      <a:pt x="10" y="250"/>
                    </a:lnTo>
                    <a:lnTo>
                      <a:pt x="10" y="250"/>
                    </a:lnTo>
                    <a:lnTo>
                      <a:pt x="18" y="264"/>
                    </a:lnTo>
                    <a:lnTo>
                      <a:pt x="22" y="271"/>
                    </a:lnTo>
                    <a:lnTo>
                      <a:pt x="22" y="271"/>
                    </a:lnTo>
                    <a:lnTo>
                      <a:pt x="25" y="274"/>
                    </a:lnTo>
                    <a:lnTo>
                      <a:pt x="28" y="275"/>
                    </a:lnTo>
                    <a:lnTo>
                      <a:pt x="32" y="275"/>
                    </a:lnTo>
                    <a:lnTo>
                      <a:pt x="35" y="275"/>
                    </a:lnTo>
                    <a:lnTo>
                      <a:pt x="57" y="266"/>
                    </a:lnTo>
                    <a:lnTo>
                      <a:pt x="57" y="266"/>
                    </a:lnTo>
                    <a:lnTo>
                      <a:pt x="60" y="266"/>
                    </a:lnTo>
                    <a:lnTo>
                      <a:pt x="64" y="266"/>
                    </a:lnTo>
                    <a:lnTo>
                      <a:pt x="69" y="268"/>
                    </a:lnTo>
                    <a:lnTo>
                      <a:pt x="72" y="271"/>
                    </a:lnTo>
                    <a:lnTo>
                      <a:pt x="88" y="285"/>
                    </a:lnTo>
                    <a:lnTo>
                      <a:pt x="88" y="285"/>
                    </a:lnTo>
                    <a:lnTo>
                      <a:pt x="90" y="288"/>
                    </a:lnTo>
                    <a:lnTo>
                      <a:pt x="92" y="293"/>
                    </a:lnTo>
                    <a:lnTo>
                      <a:pt x="92" y="296"/>
                    </a:lnTo>
                    <a:lnTo>
                      <a:pt x="92" y="300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6"/>
                    </a:lnTo>
                    <a:lnTo>
                      <a:pt x="86" y="329"/>
                    </a:lnTo>
                    <a:lnTo>
                      <a:pt x="88" y="332"/>
                    </a:lnTo>
                    <a:lnTo>
                      <a:pt x="90" y="335"/>
                    </a:lnTo>
                    <a:lnTo>
                      <a:pt x="134" y="351"/>
                    </a:lnTo>
                    <a:lnTo>
                      <a:pt x="134" y="351"/>
                    </a:lnTo>
                    <a:lnTo>
                      <a:pt x="137" y="351"/>
                    </a:lnTo>
                    <a:lnTo>
                      <a:pt x="142" y="351"/>
                    </a:lnTo>
                    <a:lnTo>
                      <a:pt x="144" y="348"/>
                    </a:lnTo>
                    <a:lnTo>
                      <a:pt x="147" y="345"/>
                    </a:lnTo>
                    <a:lnTo>
                      <a:pt x="156" y="325"/>
                    </a:lnTo>
                    <a:lnTo>
                      <a:pt x="156" y="325"/>
                    </a:lnTo>
                    <a:lnTo>
                      <a:pt x="158" y="322"/>
                    </a:lnTo>
                    <a:lnTo>
                      <a:pt x="162" y="319"/>
                    </a:lnTo>
                    <a:lnTo>
                      <a:pt x="165" y="317"/>
                    </a:lnTo>
                    <a:lnTo>
                      <a:pt x="169" y="316"/>
                    </a:lnTo>
                    <a:lnTo>
                      <a:pt x="191" y="316"/>
                    </a:lnTo>
                    <a:lnTo>
                      <a:pt x="191" y="316"/>
                    </a:lnTo>
                    <a:lnTo>
                      <a:pt x="196" y="316"/>
                    </a:lnTo>
                    <a:lnTo>
                      <a:pt x="198" y="317"/>
                    </a:lnTo>
                    <a:lnTo>
                      <a:pt x="203" y="320"/>
                    </a:lnTo>
                    <a:lnTo>
                      <a:pt x="204" y="323"/>
                    </a:lnTo>
                    <a:lnTo>
                      <a:pt x="216" y="344"/>
                    </a:lnTo>
                    <a:lnTo>
                      <a:pt x="216" y="344"/>
                    </a:lnTo>
                    <a:lnTo>
                      <a:pt x="217" y="347"/>
                    </a:lnTo>
                    <a:lnTo>
                      <a:pt x="220" y="348"/>
                    </a:lnTo>
                    <a:lnTo>
                      <a:pt x="225" y="350"/>
                    </a:lnTo>
                    <a:lnTo>
                      <a:pt x="229" y="350"/>
                    </a:lnTo>
                    <a:lnTo>
                      <a:pt x="229" y="350"/>
                    </a:lnTo>
                    <a:lnTo>
                      <a:pt x="236" y="347"/>
                    </a:lnTo>
                    <a:lnTo>
                      <a:pt x="251" y="341"/>
                    </a:lnTo>
                    <a:lnTo>
                      <a:pt x="251" y="341"/>
                    </a:lnTo>
                    <a:lnTo>
                      <a:pt x="264" y="334"/>
                    </a:lnTo>
                    <a:lnTo>
                      <a:pt x="271" y="331"/>
                    </a:lnTo>
                    <a:lnTo>
                      <a:pt x="271" y="331"/>
                    </a:lnTo>
                    <a:lnTo>
                      <a:pt x="273" y="328"/>
                    </a:lnTo>
                    <a:lnTo>
                      <a:pt x="276" y="325"/>
                    </a:lnTo>
                    <a:lnTo>
                      <a:pt x="276" y="320"/>
                    </a:lnTo>
                    <a:lnTo>
                      <a:pt x="276" y="316"/>
                    </a:lnTo>
                    <a:lnTo>
                      <a:pt x="267" y="296"/>
                    </a:lnTo>
                    <a:lnTo>
                      <a:pt x="267" y="296"/>
                    </a:lnTo>
                    <a:lnTo>
                      <a:pt x="267" y="291"/>
                    </a:lnTo>
                    <a:lnTo>
                      <a:pt x="267" y="287"/>
                    </a:lnTo>
                    <a:lnTo>
                      <a:pt x="269" y="284"/>
                    </a:lnTo>
                    <a:lnTo>
                      <a:pt x="270" y="280"/>
                    </a:lnTo>
                    <a:lnTo>
                      <a:pt x="286" y="264"/>
                    </a:lnTo>
                    <a:lnTo>
                      <a:pt x="286" y="264"/>
                    </a:lnTo>
                    <a:lnTo>
                      <a:pt x="289" y="262"/>
                    </a:lnTo>
                    <a:lnTo>
                      <a:pt x="293" y="259"/>
                    </a:lnTo>
                    <a:lnTo>
                      <a:pt x="296" y="259"/>
                    </a:lnTo>
                    <a:lnTo>
                      <a:pt x="301" y="259"/>
                    </a:lnTo>
                    <a:lnTo>
                      <a:pt x="323" y="266"/>
                    </a:lnTo>
                    <a:lnTo>
                      <a:pt x="323" y="266"/>
                    </a:lnTo>
                    <a:lnTo>
                      <a:pt x="327" y="266"/>
                    </a:lnTo>
                    <a:lnTo>
                      <a:pt x="330" y="266"/>
                    </a:lnTo>
                    <a:lnTo>
                      <a:pt x="333" y="264"/>
                    </a:lnTo>
                    <a:lnTo>
                      <a:pt x="336" y="261"/>
                    </a:lnTo>
                    <a:lnTo>
                      <a:pt x="352" y="218"/>
                    </a:lnTo>
                    <a:lnTo>
                      <a:pt x="352" y="218"/>
                    </a:lnTo>
                    <a:lnTo>
                      <a:pt x="352" y="214"/>
                    </a:lnTo>
                    <a:lnTo>
                      <a:pt x="352" y="211"/>
                    </a:lnTo>
                    <a:lnTo>
                      <a:pt x="349" y="207"/>
                    </a:lnTo>
                    <a:lnTo>
                      <a:pt x="346" y="205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1" y="194"/>
                    </a:lnTo>
                    <a:lnTo>
                      <a:pt x="320" y="191"/>
                    </a:lnTo>
                    <a:lnTo>
                      <a:pt x="317" y="186"/>
                    </a:lnTo>
                    <a:lnTo>
                      <a:pt x="317" y="183"/>
                    </a:lnTo>
                    <a:lnTo>
                      <a:pt x="317" y="160"/>
                    </a:lnTo>
                    <a:lnTo>
                      <a:pt x="317" y="160"/>
                    </a:lnTo>
                    <a:lnTo>
                      <a:pt x="317" y="157"/>
                    </a:lnTo>
                    <a:lnTo>
                      <a:pt x="318" y="153"/>
                    </a:lnTo>
                    <a:lnTo>
                      <a:pt x="321" y="150"/>
                    </a:lnTo>
                    <a:lnTo>
                      <a:pt x="324" y="147"/>
                    </a:lnTo>
                    <a:lnTo>
                      <a:pt x="344" y="137"/>
                    </a:lnTo>
                    <a:lnTo>
                      <a:pt x="344" y="137"/>
                    </a:lnTo>
                    <a:lnTo>
                      <a:pt x="347" y="134"/>
                    </a:lnTo>
                    <a:lnTo>
                      <a:pt x="349" y="131"/>
                    </a:lnTo>
                    <a:lnTo>
                      <a:pt x="350" y="127"/>
                    </a:lnTo>
                    <a:lnTo>
                      <a:pt x="350" y="124"/>
                    </a:lnTo>
                    <a:lnTo>
                      <a:pt x="350" y="124"/>
                    </a:lnTo>
                    <a:lnTo>
                      <a:pt x="347" y="116"/>
                    </a:lnTo>
                    <a:lnTo>
                      <a:pt x="342" y="102"/>
                    </a:lnTo>
                    <a:lnTo>
                      <a:pt x="342" y="102"/>
                    </a:lnTo>
                    <a:lnTo>
                      <a:pt x="334" y="87"/>
                    </a:lnTo>
                    <a:lnTo>
                      <a:pt x="331" y="81"/>
                    </a:lnTo>
                    <a:lnTo>
                      <a:pt x="331" y="81"/>
                    </a:lnTo>
                    <a:close/>
                    <a:moveTo>
                      <a:pt x="196" y="218"/>
                    </a:moveTo>
                    <a:lnTo>
                      <a:pt x="196" y="218"/>
                    </a:lnTo>
                    <a:lnTo>
                      <a:pt x="185" y="221"/>
                    </a:lnTo>
                    <a:lnTo>
                      <a:pt x="177" y="221"/>
                    </a:lnTo>
                    <a:lnTo>
                      <a:pt x="168" y="221"/>
                    </a:lnTo>
                    <a:lnTo>
                      <a:pt x="159" y="218"/>
                    </a:lnTo>
                    <a:lnTo>
                      <a:pt x="152" y="215"/>
                    </a:lnTo>
                    <a:lnTo>
                      <a:pt x="144" y="210"/>
                    </a:lnTo>
                    <a:lnTo>
                      <a:pt x="139" y="202"/>
                    </a:lnTo>
                    <a:lnTo>
                      <a:pt x="134" y="195"/>
                    </a:lnTo>
                    <a:lnTo>
                      <a:pt x="134" y="195"/>
                    </a:lnTo>
                    <a:lnTo>
                      <a:pt x="131" y="186"/>
                    </a:lnTo>
                    <a:lnTo>
                      <a:pt x="130" y="176"/>
                    </a:lnTo>
                    <a:lnTo>
                      <a:pt x="131" y="167"/>
                    </a:lnTo>
                    <a:lnTo>
                      <a:pt x="133" y="160"/>
                    </a:lnTo>
                    <a:lnTo>
                      <a:pt x="137" y="151"/>
                    </a:lnTo>
                    <a:lnTo>
                      <a:pt x="143" y="144"/>
                    </a:lnTo>
                    <a:lnTo>
                      <a:pt x="149" y="138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66" y="131"/>
                    </a:lnTo>
                    <a:lnTo>
                      <a:pt x="175" y="129"/>
                    </a:lnTo>
                    <a:lnTo>
                      <a:pt x="184" y="131"/>
                    </a:lnTo>
                    <a:lnTo>
                      <a:pt x="193" y="132"/>
                    </a:lnTo>
                    <a:lnTo>
                      <a:pt x="200" y="137"/>
                    </a:lnTo>
                    <a:lnTo>
                      <a:pt x="207" y="143"/>
                    </a:lnTo>
                    <a:lnTo>
                      <a:pt x="213" y="148"/>
                    </a:lnTo>
                    <a:lnTo>
                      <a:pt x="217" y="157"/>
                    </a:lnTo>
                    <a:lnTo>
                      <a:pt x="217" y="157"/>
                    </a:lnTo>
                    <a:lnTo>
                      <a:pt x="220" y="166"/>
                    </a:lnTo>
                    <a:lnTo>
                      <a:pt x="222" y="175"/>
                    </a:lnTo>
                    <a:lnTo>
                      <a:pt x="222" y="183"/>
                    </a:lnTo>
                    <a:lnTo>
                      <a:pt x="219" y="192"/>
                    </a:lnTo>
                    <a:lnTo>
                      <a:pt x="215" y="199"/>
                    </a:lnTo>
                    <a:lnTo>
                      <a:pt x="210" y="207"/>
                    </a:lnTo>
                    <a:lnTo>
                      <a:pt x="203" y="213"/>
                    </a:lnTo>
                    <a:lnTo>
                      <a:pt x="196" y="218"/>
                    </a:lnTo>
                    <a:lnTo>
                      <a:pt x="196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Freeform 10"/>
              <p:cNvSpPr>
                <a:spLocks noEditPoints="1"/>
              </p:cNvSpPr>
              <p:nvPr/>
            </p:nvSpPr>
            <p:spPr bwMode="auto">
              <a:xfrm>
                <a:off x="4030" y="1515"/>
                <a:ext cx="315" cy="315"/>
              </a:xfrm>
              <a:custGeom>
                <a:avLst/>
                <a:gdLst>
                  <a:gd name="T0" fmla="*/ 311 w 315"/>
                  <a:gd name="T1" fmla="*/ 131 h 315"/>
                  <a:gd name="T2" fmla="*/ 284 w 315"/>
                  <a:gd name="T3" fmla="*/ 128 h 315"/>
                  <a:gd name="T4" fmla="*/ 274 w 315"/>
                  <a:gd name="T5" fmla="*/ 120 h 315"/>
                  <a:gd name="T6" fmla="*/ 265 w 315"/>
                  <a:gd name="T7" fmla="*/ 95 h 315"/>
                  <a:gd name="T8" fmla="*/ 281 w 315"/>
                  <a:gd name="T9" fmla="*/ 74 h 315"/>
                  <a:gd name="T10" fmla="*/ 281 w 315"/>
                  <a:gd name="T11" fmla="*/ 61 h 315"/>
                  <a:gd name="T12" fmla="*/ 246 w 315"/>
                  <a:gd name="T13" fmla="*/ 31 h 315"/>
                  <a:gd name="T14" fmla="*/ 226 w 315"/>
                  <a:gd name="T15" fmla="*/ 47 h 315"/>
                  <a:gd name="T16" fmla="*/ 213 w 315"/>
                  <a:gd name="T17" fmla="*/ 48 h 315"/>
                  <a:gd name="T18" fmla="*/ 189 w 315"/>
                  <a:gd name="T19" fmla="*/ 38 h 315"/>
                  <a:gd name="T20" fmla="*/ 185 w 315"/>
                  <a:gd name="T21" fmla="*/ 12 h 315"/>
                  <a:gd name="T22" fmla="*/ 176 w 315"/>
                  <a:gd name="T23" fmla="*/ 1 h 315"/>
                  <a:gd name="T24" fmla="*/ 156 w 315"/>
                  <a:gd name="T25" fmla="*/ 0 h 315"/>
                  <a:gd name="T26" fmla="*/ 134 w 315"/>
                  <a:gd name="T27" fmla="*/ 3 h 315"/>
                  <a:gd name="T28" fmla="*/ 127 w 315"/>
                  <a:gd name="T29" fmla="*/ 31 h 315"/>
                  <a:gd name="T30" fmla="*/ 122 w 315"/>
                  <a:gd name="T31" fmla="*/ 41 h 315"/>
                  <a:gd name="T32" fmla="*/ 98 w 315"/>
                  <a:gd name="T33" fmla="*/ 50 h 315"/>
                  <a:gd name="T34" fmla="*/ 73 w 315"/>
                  <a:gd name="T35" fmla="*/ 35 h 315"/>
                  <a:gd name="T36" fmla="*/ 64 w 315"/>
                  <a:gd name="T37" fmla="*/ 32 h 315"/>
                  <a:gd name="T38" fmla="*/ 30 w 315"/>
                  <a:gd name="T39" fmla="*/ 66 h 315"/>
                  <a:gd name="T40" fmla="*/ 46 w 315"/>
                  <a:gd name="T41" fmla="*/ 89 h 315"/>
                  <a:gd name="T42" fmla="*/ 49 w 315"/>
                  <a:gd name="T43" fmla="*/ 99 h 315"/>
                  <a:gd name="T44" fmla="*/ 39 w 315"/>
                  <a:gd name="T45" fmla="*/ 124 h 315"/>
                  <a:gd name="T46" fmla="*/ 10 w 315"/>
                  <a:gd name="T47" fmla="*/ 130 h 315"/>
                  <a:gd name="T48" fmla="*/ 3 w 315"/>
                  <a:gd name="T49" fmla="*/ 136 h 315"/>
                  <a:gd name="T50" fmla="*/ 0 w 315"/>
                  <a:gd name="T51" fmla="*/ 159 h 315"/>
                  <a:gd name="T52" fmla="*/ 1 w 315"/>
                  <a:gd name="T53" fmla="*/ 179 h 315"/>
                  <a:gd name="T54" fmla="*/ 10 w 315"/>
                  <a:gd name="T55" fmla="*/ 187 h 315"/>
                  <a:gd name="T56" fmla="*/ 36 w 315"/>
                  <a:gd name="T57" fmla="*/ 191 h 315"/>
                  <a:gd name="T58" fmla="*/ 48 w 315"/>
                  <a:gd name="T59" fmla="*/ 214 h 315"/>
                  <a:gd name="T60" fmla="*/ 46 w 315"/>
                  <a:gd name="T61" fmla="*/ 227 h 315"/>
                  <a:gd name="T62" fmla="*/ 32 w 315"/>
                  <a:gd name="T63" fmla="*/ 248 h 315"/>
                  <a:gd name="T64" fmla="*/ 63 w 315"/>
                  <a:gd name="T65" fmla="*/ 283 h 315"/>
                  <a:gd name="T66" fmla="*/ 74 w 315"/>
                  <a:gd name="T67" fmla="*/ 283 h 315"/>
                  <a:gd name="T68" fmla="*/ 96 w 315"/>
                  <a:gd name="T69" fmla="*/ 267 h 315"/>
                  <a:gd name="T70" fmla="*/ 119 w 315"/>
                  <a:gd name="T71" fmla="*/ 274 h 315"/>
                  <a:gd name="T72" fmla="*/ 128 w 315"/>
                  <a:gd name="T73" fmla="*/ 286 h 315"/>
                  <a:gd name="T74" fmla="*/ 133 w 315"/>
                  <a:gd name="T75" fmla="*/ 310 h 315"/>
                  <a:gd name="T76" fmla="*/ 144 w 315"/>
                  <a:gd name="T77" fmla="*/ 315 h 315"/>
                  <a:gd name="T78" fmla="*/ 178 w 315"/>
                  <a:gd name="T79" fmla="*/ 313 h 315"/>
                  <a:gd name="T80" fmla="*/ 187 w 315"/>
                  <a:gd name="T81" fmla="*/ 308 h 315"/>
                  <a:gd name="T82" fmla="*/ 188 w 315"/>
                  <a:gd name="T83" fmla="*/ 281 h 315"/>
                  <a:gd name="T84" fmla="*/ 213 w 315"/>
                  <a:gd name="T85" fmla="*/ 267 h 315"/>
                  <a:gd name="T86" fmla="*/ 225 w 315"/>
                  <a:gd name="T87" fmla="*/ 267 h 315"/>
                  <a:gd name="T88" fmla="*/ 245 w 315"/>
                  <a:gd name="T89" fmla="*/ 283 h 315"/>
                  <a:gd name="T90" fmla="*/ 283 w 315"/>
                  <a:gd name="T91" fmla="*/ 254 h 315"/>
                  <a:gd name="T92" fmla="*/ 284 w 315"/>
                  <a:gd name="T93" fmla="*/ 243 h 315"/>
                  <a:gd name="T94" fmla="*/ 267 w 315"/>
                  <a:gd name="T95" fmla="*/ 223 h 315"/>
                  <a:gd name="T96" fmla="*/ 274 w 315"/>
                  <a:gd name="T97" fmla="*/ 195 h 315"/>
                  <a:gd name="T98" fmla="*/ 281 w 315"/>
                  <a:gd name="T99" fmla="*/ 188 h 315"/>
                  <a:gd name="T100" fmla="*/ 308 w 315"/>
                  <a:gd name="T101" fmla="*/ 185 h 315"/>
                  <a:gd name="T102" fmla="*/ 314 w 315"/>
                  <a:gd name="T103" fmla="*/ 178 h 315"/>
                  <a:gd name="T104" fmla="*/ 315 w 315"/>
                  <a:gd name="T105" fmla="*/ 143 h 315"/>
                  <a:gd name="T106" fmla="*/ 157 w 315"/>
                  <a:gd name="T107" fmla="*/ 204 h 315"/>
                  <a:gd name="T108" fmla="*/ 125 w 315"/>
                  <a:gd name="T109" fmla="*/ 191 h 315"/>
                  <a:gd name="T110" fmla="*/ 112 w 315"/>
                  <a:gd name="T111" fmla="*/ 159 h 315"/>
                  <a:gd name="T112" fmla="*/ 119 w 315"/>
                  <a:gd name="T113" fmla="*/ 133 h 315"/>
                  <a:gd name="T114" fmla="*/ 149 w 315"/>
                  <a:gd name="T115" fmla="*/ 114 h 315"/>
                  <a:gd name="T116" fmla="*/ 175 w 315"/>
                  <a:gd name="T117" fmla="*/ 115 h 315"/>
                  <a:gd name="T118" fmla="*/ 200 w 315"/>
                  <a:gd name="T119" fmla="*/ 140 h 315"/>
                  <a:gd name="T120" fmla="*/ 203 w 315"/>
                  <a:gd name="T121" fmla="*/ 168 h 315"/>
                  <a:gd name="T122" fmla="*/ 184 w 315"/>
                  <a:gd name="T123" fmla="*/ 195 h 315"/>
                  <a:gd name="T124" fmla="*/ 157 w 315"/>
                  <a:gd name="T125" fmla="*/ 20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" h="315">
                    <a:moveTo>
                      <a:pt x="314" y="137"/>
                    </a:moveTo>
                    <a:lnTo>
                      <a:pt x="314" y="137"/>
                    </a:lnTo>
                    <a:lnTo>
                      <a:pt x="312" y="134"/>
                    </a:lnTo>
                    <a:lnTo>
                      <a:pt x="311" y="131"/>
                    </a:lnTo>
                    <a:lnTo>
                      <a:pt x="308" y="130"/>
                    </a:lnTo>
                    <a:lnTo>
                      <a:pt x="305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1" y="127"/>
                    </a:lnTo>
                    <a:lnTo>
                      <a:pt x="279" y="125"/>
                    </a:lnTo>
                    <a:lnTo>
                      <a:pt x="276" y="122"/>
                    </a:lnTo>
                    <a:lnTo>
                      <a:pt x="274" y="120"/>
                    </a:lnTo>
                    <a:lnTo>
                      <a:pt x="267" y="102"/>
                    </a:lnTo>
                    <a:lnTo>
                      <a:pt x="267" y="102"/>
                    </a:lnTo>
                    <a:lnTo>
                      <a:pt x="265" y="99"/>
                    </a:lnTo>
                    <a:lnTo>
                      <a:pt x="265" y="95"/>
                    </a:lnTo>
                    <a:lnTo>
                      <a:pt x="267" y="92"/>
                    </a:lnTo>
                    <a:lnTo>
                      <a:pt x="268" y="89"/>
                    </a:lnTo>
                    <a:lnTo>
                      <a:pt x="281" y="74"/>
                    </a:lnTo>
                    <a:lnTo>
                      <a:pt x="281" y="74"/>
                    </a:lnTo>
                    <a:lnTo>
                      <a:pt x="283" y="71"/>
                    </a:lnTo>
                    <a:lnTo>
                      <a:pt x="283" y="67"/>
                    </a:lnTo>
                    <a:lnTo>
                      <a:pt x="283" y="64"/>
                    </a:lnTo>
                    <a:lnTo>
                      <a:pt x="281" y="61"/>
                    </a:lnTo>
                    <a:lnTo>
                      <a:pt x="252" y="34"/>
                    </a:lnTo>
                    <a:lnTo>
                      <a:pt x="252" y="34"/>
                    </a:lnTo>
                    <a:lnTo>
                      <a:pt x="249" y="32"/>
                    </a:lnTo>
                    <a:lnTo>
                      <a:pt x="246" y="31"/>
                    </a:lnTo>
                    <a:lnTo>
                      <a:pt x="243" y="32"/>
                    </a:lnTo>
                    <a:lnTo>
                      <a:pt x="241" y="34"/>
                    </a:lnTo>
                    <a:lnTo>
                      <a:pt x="226" y="47"/>
                    </a:lnTo>
                    <a:lnTo>
                      <a:pt x="226" y="47"/>
                    </a:lnTo>
                    <a:lnTo>
                      <a:pt x="223" y="48"/>
                    </a:lnTo>
                    <a:lnTo>
                      <a:pt x="219" y="50"/>
                    </a:lnTo>
                    <a:lnTo>
                      <a:pt x="216" y="50"/>
                    </a:lnTo>
                    <a:lnTo>
                      <a:pt x="213" y="48"/>
                    </a:lnTo>
                    <a:lnTo>
                      <a:pt x="195" y="41"/>
                    </a:lnTo>
                    <a:lnTo>
                      <a:pt x="195" y="41"/>
                    </a:lnTo>
                    <a:lnTo>
                      <a:pt x="191" y="39"/>
                    </a:lnTo>
                    <a:lnTo>
                      <a:pt x="189" y="38"/>
                    </a:lnTo>
                    <a:lnTo>
                      <a:pt x="187" y="34"/>
                    </a:lnTo>
                    <a:lnTo>
                      <a:pt x="187" y="31"/>
                    </a:lnTo>
                    <a:lnTo>
                      <a:pt x="185" y="12"/>
                    </a:lnTo>
                    <a:lnTo>
                      <a:pt x="185" y="12"/>
                    </a:lnTo>
                    <a:lnTo>
                      <a:pt x="185" y="7"/>
                    </a:lnTo>
                    <a:lnTo>
                      <a:pt x="182" y="4"/>
                    </a:lnTo>
                    <a:lnTo>
                      <a:pt x="179" y="3"/>
                    </a:lnTo>
                    <a:lnTo>
                      <a:pt x="176" y="1"/>
                    </a:lnTo>
                    <a:lnTo>
                      <a:pt x="176" y="1"/>
                    </a:lnTo>
                    <a:lnTo>
                      <a:pt x="171" y="1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3" y="1"/>
                    </a:lnTo>
                    <a:lnTo>
                      <a:pt x="137" y="1"/>
                    </a:lnTo>
                    <a:lnTo>
                      <a:pt x="137" y="1"/>
                    </a:lnTo>
                    <a:lnTo>
                      <a:pt x="134" y="3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8" y="12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35"/>
                    </a:lnTo>
                    <a:lnTo>
                      <a:pt x="124" y="38"/>
                    </a:lnTo>
                    <a:lnTo>
                      <a:pt x="122" y="41"/>
                    </a:lnTo>
                    <a:lnTo>
                      <a:pt x="119" y="42"/>
                    </a:lnTo>
                    <a:lnTo>
                      <a:pt x="102" y="50"/>
                    </a:lnTo>
                    <a:lnTo>
                      <a:pt x="102" y="50"/>
                    </a:lnTo>
                    <a:lnTo>
                      <a:pt x="98" y="50"/>
                    </a:lnTo>
                    <a:lnTo>
                      <a:pt x="95" y="50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73" y="35"/>
                    </a:lnTo>
                    <a:lnTo>
                      <a:pt x="73" y="35"/>
                    </a:lnTo>
                    <a:lnTo>
                      <a:pt x="70" y="32"/>
                    </a:lnTo>
                    <a:lnTo>
                      <a:pt x="67" y="32"/>
                    </a:lnTo>
                    <a:lnTo>
                      <a:pt x="64" y="32"/>
                    </a:lnTo>
                    <a:lnTo>
                      <a:pt x="61" y="34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30" y="66"/>
                    </a:lnTo>
                    <a:lnTo>
                      <a:pt x="30" y="69"/>
                    </a:lnTo>
                    <a:lnTo>
                      <a:pt x="30" y="71"/>
                    </a:lnTo>
                    <a:lnTo>
                      <a:pt x="33" y="74"/>
                    </a:lnTo>
                    <a:lnTo>
                      <a:pt x="46" y="89"/>
                    </a:lnTo>
                    <a:lnTo>
                      <a:pt x="46" y="89"/>
                    </a:lnTo>
                    <a:lnTo>
                      <a:pt x="48" y="92"/>
                    </a:lnTo>
                    <a:lnTo>
                      <a:pt x="49" y="96"/>
                    </a:lnTo>
                    <a:lnTo>
                      <a:pt x="49" y="99"/>
                    </a:lnTo>
                    <a:lnTo>
                      <a:pt x="48" y="103"/>
                    </a:lnTo>
                    <a:lnTo>
                      <a:pt x="41" y="121"/>
                    </a:lnTo>
                    <a:lnTo>
                      <a:pt x="41" y="121"/>
                    </a:lnTo>
                    <a:lnTo>
                      <a:pt x="39" y="124"/>
                    </a:lnTo>
                    <a:lnTo>
                      <a:pt x="36" y="127"/>
                    </a:lnTo>
                    <a:lnTo>
                      <a:pt x="33" y="128"/>
                    </a:lnTo>
                    <a:lnTo>
                      <a:pt x="30" y="128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7" y="131"/>
                    </a:lnTo>
                    <a:lnTo>
                      <a:pt x="4" y="133"/>
                    </a:lnTo>
                    <a:lnTo>
                      <a:pt x="3" y="136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72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3" y="182"/>
                    </a:lnTo>
                    <a:lnTo>
                      <a:pt x="4" y="185"/>
                    </a:lnTo>
                    <a:lnTo>
                      <a:pt x="7" y="187"/>
                    </a:lnTo>
                    <a:lnTo>
                      <a:pt x="10" y="187"/>
                    </a:lnTo>
                    <a:lnTo>
                      <a:pt x="30" y="188"/>
                    </a:lnTo>
                    <a:lnTo>
                      <a:pt x="30" y="188"/>
                    </a:lnTo>
                    <a:lnTo>
                      <a:pt x="33" y="189"/>
                    </a:lnTo>
                    <a:lnTo>
                      <a:pt x="36" y="191"/>
                    </a:lnTo>
                    <a:lnTo>
                      <a:pt x="39" y="194"/>
                    </a:lnTo>
                    <a:lnTo>
                      <a:pt x="41" y="197"/>
                    </a:lnTo>
                    <a:lnTo>
                      <a:pt x="48" y="214"/>
                    </a:lnTo>
                    <a:lnTo>
                      <a:pt x="48" y="214"/>
                    </a:lnTo>
                    <a:lnTo>
                      <a:pt x="49" y="217"/>
                    </a:lnTo>
                    <a:lnTo>
                      <a:pt x="49" y="222"/>
                    </a:lnTo>
                    <a:lnTo>
                      <a:pt x="48" y="224"/>
                    </a:lnTo>
                    <a:lnTo>
                      <a:pt x="46" y="227"/>
                    </a:lnTo>
                    <a:lnTo>
                      <a:pt x="33" y="242"/>
                    </a:lnTo>
                    <a:lnTo>
                      <a:pt x="33" y="242"/>
                    </a:lnTo>
                    <a:lnTo>
                      <a:pt x="32" y="245"/>
                    </a:lnTo>
                    <a:lnTo>
                      <a:pt x="32" y="248"/>
                    </a:lnTo>
                    <a:lnTo>
                      <a:pt x="32" y="252"/>
                    </a:lnTo>
                    <a:lnTo>
                      <a:pt x="33" y="255"/>
                    </a:lnTo>
                    <a:lnTo>
                      <a:pt x="63" y="283"/>
                    </a:lnTo>
                    <a:lnTo>
                      <a:pt x="63" y="283"/>
                    </a:lnTo>
                    <a:lnTo>
                      <a:pt x="65" y="284"/>
                    </a:lnTo>
                    <a:lnTo>
                      <a:pt x="68" y="284"/>
                    </a:lnTo>
                    <a:lnTo>
                      <a:pt x="71" y="284"/>
                    </a:lnTo>
                    <a:lnTo>
                      <a:pt x="74" y="283"/>
                    </a:lnTo>
                    <a:lnTo>
                      <a:pt x="89" y="270"/>
                    </a:lnTo>
                    <a:lnTo>
                      <a:pt x="89" y="270"/>
                    </a:lnTo>
                    <a:lnTo>
                      <a:pt x="92" y="267"/>
                    </a:lnTo>
                    <a:lnTo>
                      <a:pt x="96" y="267"/>
                    </a:lnTo>
                    <a:lnTo>
                      <a:pt x="99" y="267"/>
                    </a:lnTo>
                    <a:lnTo>
                      <a:pt x="102" y="267"/>
                    </a:lnTo>
                    <a:lnTo>
                      <a:pt x="119" y="274"/>
                    </a:lnTo>
                    <a:lnTo>
                      <a:pt x="119" y="274"/>
                    </a:lnTo>
                    <a:lnTo>
                      <a:pt x="124" y="275"/>
                    </a:lnTo>
                    <a:lnTo>
                      <a:pt x="125" y="278"/>
                    </a:lnTo>
                    <a:lnTo>
                      <a:pt x="128" y="281"/>
                    </a:lnTo>
                    <a:lnTo>
                      <a:pt x="128" y="286"/>
                    </a:lnTo>
                    <a:lnTo>
                      <a:pt x="130" y="305"/>
                    </a:lnTo>
                    <a:lnTo>
                      <a:pt x="130" y="305"/>
                    </a:lnTo>
                    <a:lnTo>
                      <a:pt x="131" y="308"/>
                    </a:lnTo>
                    <a:lnTo>
                      <a:pt x="133" y="310"/>
                    </a:lnTo>
                    <a:lnTo>
                      <a:pt x="135" y="313"/>
                    </a:lnTo>
                    <a:lnTo>
                      <a:pt x="138" y="315"/>
                    </a:lnTo>
                    <a:lnTo>
                      <a:pt x="138" y="315"/>
                    </a:lnTo>
                    <a:lnTo>
                      <a:pt x="144" y="315"/>
                    </a:lnTo>
                    <a:lnTo>
                      <a:pt x="159" y="315"/>
                    </a:lnTo>
                    <a:lnTo>
                      <a:pt x="159" y="315"/>
                    </a:lnTo>
                    <a:lnTo>
                      <a:pt x="172" y="315"/>
                    </a:lnTo>
                    <a:lnTo>
                      <a:pt x="178" y="313"/>
                    </a:lnTo>
                    <a:lnTo>
                      <a:pt x="178" y="313"/>
                    </a:lnTo>
                    <a:lnTo>
                      <a:pt x="181" y="313"/>
                    </a:lnTo>
                    <a:lnTo>
                      <a:pt x="184" y="310"/>
                    </a:lnTo>
                    <a:lnTo>
                      <a:pt x="187" y="308"/>
                    </a:lnTo>
                    <a:lnTo>
                      <a:pt x="187" y="305"/>
                    </a:lnTo>
                    <a:lnTo>
                      <a:pt x="188" y="284"/>
                    </a:lnTo>
                    <a:lnTo>
                      <a:pt x="188" y="284"/>
                    </a:lnTo>
                    <a:lnTo>
                      <a:pt x="188" y="281"/>
                    </a:lnTo>
                    <a:lnTo>
                      <a:pt x="191" y="278"/>
                    </a:lnTo>
                    <a:lnTo>
                      <a:pt x="192" y="275"/>
                    </a:lnTo>
                    <a:lnTo>
                      <a:pt x="195" y="274"/>
                    </a:lnTo>
                    <a:lnTo>
                      <a:pt x="213" y="267"/>
                    </a:lnTo>
                    <a:lnTo>
                      <a:pt x="213" y="267"/>
                    </a:lnTo>
                    <a:lnTo>
                      <a:pt x="217" y="265"/>
                    </a:lnTo>
                    <a:lnTo>
                      <a:pt x="220" y="265"/>
                    </a:lnTo>
                    <a:lnTo>
                      <a:pt x="225" y="267"/>
                    </a:lnTo>
                    <a:lnTo>
                      <a:pt x="227" y="268"/>
                    </a:lnTo>
                    <a:lnTo>
                      <a:pt x="242" y="281"/>
                    </a:lnTo>
                    <a:lnTo>
                      <a:pt x="242" y="281"/>
                    </a:lnTo>
                    <a:lnTo>
                      <a:pt x="245" y="283"/>
                    </a:lnTo>
                    <a:lnTo>
                      <a:pt x="248" y="284"/>
                    </a:lnTo>
                    <a:lnTo>
                      <a:pt x="251" y="283"/>
                    </a:lnTo>
                    <a:lnTo>
                      <a:pt x="254" y="281"/>
                    </a:lnTo>
                    <a:lnTo>
                      <a:pt x="283" y="254"/>
                    </a:lnTo>
                    <a:lnTo>
                      <a:pt x="283" y="254"/>
                    </a:lnTo>
                    <a:lnTo>
                      <a:pt x="284" y="251"/>
                    </a:lnTo>
                    <a:lnTo>
                      <a:pt x="284" y="246"/>
                    </a:lnTo>
                    <a:lnTo>
                      <a:pt x="284" y="243"/>
                    </a:lnTo>
                    <a:lnTo>
                      <a:pt x="281" y="241"/>
                    </a:lnTo>
                    <a:lnTo>
                      <a:pt x="268" y="226"/>
                    </a:lnTo>
                    <a:lnTo>
                      <a:pt x="268" y="226"/>
                    </a:lnTo>
                    <a:lnTo>
                      <a:pt x="267" y="223"/>
                    </a:lnTo>
                    <a:lnTo>
                      <a:pt x="265" y="220"/>
                    </a:lnTo>
                    <a:lnTo>
                      <a:pt x="265" y="216"/>
                    </a:lnTo>
                    <a:lnTo>
                      <a:pt x="267" y="213"/>
                    </a:lnTo>
                    <a:lnTo>
                      <a:pt x="274" y="195"/>
                    </a:lnTo>
                    <a:lnTo>
                      <a:pt x="274" y="195"/>
                    </a:lnTo>
                    <a:lnTo>
                      <a:pt x="276" y="192"/>
                    </a:lnTo>
                    <a:lnTo>
                      <a:pt x="279" y="189"/>
                    </a:lnTo>
                    <a:lnTo>
                      <a:pt x="281" y="188"/>
                    </a:lnTo>
                    <a:lnTo>
                      <a:pt x="284" y="187"/>
                    </a:lnTo>
                    <a:lnTo>
                      <a:pt x="305" y="185"/>
                    </a:lnTo>
                    <a:lnTo>
                      <a:pt x="305" y="185"/>
                    </a:lnTo>
                    <a:lnTo>
                      <a:pt x="308" y="185"/>
                    </a:lnTo>
                    <a:lnTo>
                      <a:pt x="311" y="184"/>
                    </a:lnTo>
                    <a:lnTo>
                      <a:pt x="312" y="181"/>
                    </a:lnTo>
                    <a:lnTo>
                      <a:pt x="314" y="178"/>
                    </a:lnTo>
                    <a:lnTo>
                      <a:pt x="314" y="178"/>
                    </a:lnTo>
                    <a:lnTo>
                      <a:pt x="315" y="171"/>
                    </a:lnTo>
                    <a:lnTo>
                      <a:pt x="315" y="157"/>
                    </a:lnTo>
                    <a:lnTo>
                      <a:pt x="315" y="157"/>
                    </a:lnTo>
                    <a:lnTo>
                      <a:pt x="315" y="143"/>
                    </a:lnTo>
                    <a:lnTo>
                      <a:pt x="314" y="137"/>
                    </a:lnTo>
                    <a:lnTo>
                      <a:pt x="314" y="137"/>
                    </a:lnTo>
                    <a:close/>
                    <a:moveTo>
                      <a:pt x="157" y="204"/>
                    </a:moveTo>
                    <a:lnTo>
                      <a:pt x="157" y="204"/>
                    </a:lnTo>
                    <a:lnTo>
                      <a:pt x="149" y="203"/>
                    </a:lnTo>
                    <a:lnTo>
                      <a:pt x="140" y="200"/>
                    </a:lnTo>
                    <a:lnTo>
                      <a:pt x="133" y="195"/>
                    </a:lnTo>
                    <a:lnTo>
                      <a:pt x="125" y="191"/>
                    </a:lnTo>
                    <a:lnTo>
                      <a:pt x="119" y="184"/>
                    </a:lnTo>
                    <a:lnTo>
                      <a:pt x="115" y="176"/>
                    </a:lnTo>
                    <a:lnTo>
                      <a:pt x="112" y="168"/>
                    </a:lnTo>
                    <a:lnTo>
                      <a:pt x="112" y="159"/>
                    </a:lnTo>
                    <a:lnTo>
                      <a:pt x="112" y="159"/>
                    </a:lnTo>
                    <a:lnTo>
                      <a:pt x="112" y="149"/>
                    </a:lnTo>
                    <a:lnTo>
                      <a:pt x="115" y="140"/>
                    </a:lnTo>
                    <a:lnTo>
                      <a:pt x="119" y="133"/>
                    </a:lnTo>
                    <a:lnTo>
                      <a:pt x="125" y="125"/>
                    </a:lnTo>
                    <a:lnTo>
                      <a:pt x="131" y="120"/>
                    </a:lnTo>
                    <a:lnTo>
                      <a:pt x="140" y="117"/>
                    </a:lnTo>
                    <a:lnTo>
                      <a:pt x="149" y="114"/>
                    </a:lnTo>
                    <a:lnTo>
                      <a:pt x="157" y="112"/>
                    </a:lnTo>
                    <a:lnTo>
                      <a:pt x="157" y="112"/>
                    </a:lnTo>
                    <a:lnTo>
                      <a:pt x="166" y="114"/>
                    </a:lnTo>
                    <a:lnTo>
                      <a:pt x="175" y="115"/>
                    </a:lnTo>
                    <a:lnTo>
                      <a:pt x="182" y="120"/>
                    </a:lnTo>
                    <a:lnTo>
                      <a:pt x="189" y="125"/>
                    </a:lnTo>
                    <a:lnTo>
                      <a:pt x="195" y="133"/>
                    </a:lnTo>
                    <a:lnTo>
                      <a:pt x="200" y="140"/>
                    </a:lnTo>
                    <a:lnTo>
                      <a:pt x="203" y="149"/>
                    </a:lnTo>
                    <a:lnTo>
                      <a:pt x="203" y="157"/>
                    </a:lnTo>
                    <a:lnTo>
                      <a:pt x="203" y="157"/>
                    </a:lnTo>
                    <a:lnTo>
                      <a:pt x="203" y="168"/>
                    </a:lnTo>
                    <a:lnTo>
                      <a:pt x="200" y="175"/>
                    </a:lnTo>
                    <a:lnTo>
                      <a:pt x="195" y="184"/>
                    </a:lnTo>
                    <a:lnTo>
                      <a:pt x="189" y="189"/>
                    </a:lnTo>
                    <a:lnTo>
                      <a:pt x="184" y="195"/>
                    </a:lnTo>
                    <a:lnTo>
                      <a:pt x="175" y="200"/>
                    </a:lnTo>
                    <a:lnTo>
                      <a:pt x="166" y="203"/>
                    </a:lnTo>
                    <a:lnTo>
                      <a:pt x="157" y="204"/>
                    </a:lnTo>
                    <a:lnTo>
                      <a:pt x="157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5257116" y="2411040"/>
              <a:ext cx="3771319" cy="4078660"/>
              <a:chOff x="5536103" y="2886076"/>
              <a:chExt cx="3332079" cy="3603624"/>
            </a:xfrm>
          </p:grpSpPr>
          <p:sp>
            <p:nvSpPr>
              <p:cNvPr id="222" name="Freeform 6"/>
              <p:cNvSpPr>
                <a:spLocks noEditPoints="1"/>
              </p:cNvSpPr>
              <p:nvPr/>
            </p:nvSpPr>
            <p:spPr bwMode="auto">
              <a:xfrm>
                <a:off x="5576651" y="2919649"/>
                <a:ext cx="3267803" cy="3534111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6"/>
              <p:cNvSpPr>
                <a:spLocks noEditPoints="1"/>
              </p:cNvSpPr>
              <p:nvPr/>
            </p:nvSpPr>
            <p:spPr bwMode="auto">
              <a:xfrm>
                <a:off x="5536103" y="2886076"/>
                <a:ext cx="3332079" cy="3603624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>
                  <a:alpha val="33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자유형 122"/>
              <p:cNvSpPr/>
              <p:nvPr/>
            </p:nvSpPr>
            <p:spPr>
              <a:xfrm flipH="1">
                <a:off x="6212881" y="3173207"/>
                <a:ext cx="2267829" cy="2133497"/>
              </a:xfrm>
              <a:custGeom>
                <a:avLst/>
                <a:gdLst>
                  <a:gd name="connsiteX0" fmla="*/ 1088571 w 4165600"/>
                  <a:gd name="connsiteY0" fmla="*/ 217714 h 3918857"/>
                  <a:gd name="connsiteX1" fmla="*/ 1088571 w 4165600"/>
                  <a:gd name="connsiteY1" fmla="*/ 217714 h 3918857"/>
                  <a:gd name="connsiteX2" fmla="*/ 2220685 w 4165600"/>
                  <a:gd name="connsiteY2" fmla="*/ 0 h 3918857"/>
                  <a:gd name="connsiteX3" fmla="*/ 3338285 w 4165600"/>
                  <a:gd name="connsiteY3" fmla="*/ 261257 h 3918857"/>
                  <a:gd name="connsiteX4" fmla="*/ 3715657 w 4165600"/>
                  <a:gd name="connsiteY4" fmla="*/ 595086 h 3918857"/>
                  <a:gd name="connsiteX5" fmla="*/ 4165600 w 4165600"/>
                  <a:gd name="connsiteY5" fmla="*/ 1509486 h 3918857"/>
                  <a:gd name="connsiteX6" fmla="*/ 4122057 w 4165600"/>
                  <a:gd name="connsiteY6" fmla="*/ 2438400 h 3918857"/>
                  <a:gd name="connsiteX7" fmla="*/ 3018971 w 4165600"/>
                  <a:gd name="connsiteY7" fmla="*/ 3570514 h 3918857"/>
                  <a:gd name="connsiteX8" fmla="*/ 1262743 w 4165600"/>
                  <a:gd name="connsiteY8" fmla="*/ 3918857 h 3918857"/>
                  <a:gd name="connsiteX9" fmla="*/ 566057 w 4165600"/>
                  <a:gd name="connsiteY9" fmla="*/ 3410857 h 3918857"/>
                  <a:gd name="connsiteX10" fmla="*/ 0 w 4165600"/>
                  <a:gd name="connsiteY10" fmla="*/ 2423886 h 3918857"/>
                  <a:gd name="connsiteX11" fmla="*/ 0 w 4165600"/>
                  <a:gd name="connsiteY11" fmla="*/ 1233714 h 3918857"/>
                  <a:gd name="connsiteX12" fmla="*/ 493485 w 4165600"/>
                  <a:gd name="connsiteY12" fmla="*/ 420914 h 3918857"/>
                  <a:gd name="connsiteX13" fmla="*/ 1088571 w 4165600"/>
                  <a:gd name="connsiteY13" fmla="*/ 217714 h 391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65600" h="3918857">
                    <a:moveTo>
                      <a:pt x="1088571" y="217714"/>
                    </a:moveTo>
                    <a:lnTo>
                      <a:pt x="1088571" y="217714"/>
                    </a:lnTo>
                    <a:lnTo>
                      <a:pt x="2220685" y="0"/>
                    </a:lnTo>
                    <a:lnTo>
                      <a:pt x="3338285" y="261257"/>
                    </a:lnTo>
                    <a:lnTo>
                      <a:pt x="3715657" y="595086"/>
                    </a:lnTo>
                    <a:lnTo>
                      <a:pt x="4165600" y="1509486"/>
                    </a:lnTo>
                    <a:lnTo>
                      <a:pt x="4122057" y="2438400"/>
                    </a:lnTo>
                    <a:lnTo>
                      <a:pt x="3018971" y="3570514"/>
                    </a:lnTo>
                    <a:lnTo>
                      <a:pt x="1262743" y="3918857"/>
                    </a:lnTo>
                    <a:lnTo>
                      <a:pt x="566057" y="3410857"/>
                    </a:lnTo>
                    <a:lnTo>
                      <a:pt x="0" y="2423886"/>
                    </a:lnTo>
                    <a:lnTo>
                      <a:pt x="0" y="1233714"/>
                    </a:lnTo>
                    <a:lnTo>
                      <a:pt x="493485" y="420914"/>
                    </a:lnTo>
                    <a:lnTo>
                      <a:pt x="1088571" y="217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Freeform 6"/>
              <p:cNvSpPr>
                <a:spLocks noEditPoints="1"/>
              </p:cNvSpPr>
              <p:nvPr/>
            </p:nvSpPr>
            <p:spPr bwMode="auto">
              <a:xfrm>
                <a:off x="5724923" y="3062387"/>
                <a:ext cx="2990009" cy="3233677"/>
              </a:xfrm>
              <a:custGeom>
                <a:avLst/>
                <a:gdLst>
                  <a:gd name="T0" fmla="*/ 1010 w 3181"/>
                  <a:gd name="T1" fmla="*/ 187 h 3441"/>
                  <a:gd name="T2" fmla="*/ 335 w 3181"/>
                  <a:gd name="T3" fmla="*/ 1469 h 3441"/>
                  <a:gd name="T4" fmla="*/ 63 w 3181"/>
                  <a:gd name="T5" fmla="*/ 1927 h 3441"/>
                  <a:gd name="T6" fmla="*/ 221 w 3181"/>
                  <a:gd name="T7" fmla="*/ 2283 h 3441"/>
                  <a:gd name="T8" fmla="*/ 297 w 3181"/>
                  <a:gd name="T9" fmla="*/ 2547 h 3441"/>
                  <a:gd name="T10" fmla="*/ 623 w 3181"/>
                  <a:gd name="T11" fmla="*/ 3035 h 3441"/>
                  <a:gd name="T12" fmla="*/ 1009 w 3181"/>
                  <a:gd name="T13" fmla="*/ 3146 h 3441"/>
                  <a:gd name="T14" fmla="*/ 2671 w 3181"/>
                  <a:gd name="T15" fmla="*/ 3441 h 3441"/>
                  <a:gd name="T16" fmla="*/ 2570 w 3181"/>
                  <a:gd name="T17" fmla="*/ 2476 h 3441"/>
                  <a:gd name="T18" fmla="*/ 3100 w 3181"/>
                  <a:gd name="T19" fmla="*/ 1430 h 3441"/>
                  <a:gd name="T20" fmla="*/ 2754 w 3181"/>
                  <a:gd name="T21" fmla="*/ 1020 h 3441"/>
                  <a:gd name="T22" fmla="*/ 2711 w 3181"/>
                  <a:gd name="T23" fmla="*/ 1584 h 3441"/>
                  <a:gd name="T24" fmla="*/ 2714 w 3181"/>
                  <a:gd name="T25" fmla="*/ 1700 h 3441"/>
                  <a:gd name="T26" fmla="*/ 2416 w 3181"/>
                  <a:gd name="T27" fmla="*/ 1839 h 3441"/>
                  <a:gd name="T28" fmla="*/ 2001 w 3181"/>
                  <a:gd name="T29" fmla="*/ 1997 h 3441"/>
                  <a:gd name="T30" fmla="*/ 1941 w 3181"/>
                  <a:gd name="T31" fmla="*/ 2155 h 3441"/>
                  <a:gd name="T32" fmla="*/ 1819 w 3181"/>
                  <a:gd name="T33" fmla="*/ 2156 h 3441"/>
                  <a:gd name="T34" fmla="*/ 1638 w 3181"/>
                  <a:gd name="T35" fmla="*/ 1773 h 3441"/>
                  <a:gd name="T36" fmla="*/ 1244 w 3181"/>
                  <a:gd name="T37" fmla="*/ 1532 h 3441"/>
                  <a:gd name="T38" fmla="*/ 1054 w 3181"/>
                  <a:gd name="T39" fmla="*/ 1532 h 3441"/>
                  <a:gd name="T40" fmla="*/ 770 w 3181"/>
                  <a:gd name="T41" fmla="*/ 1216 h 3441"/>
                  <a:gd name="T42" fmla="*/ 797 w 3181"/>
                  <a:gd name="T43" fmla="*/ 757 h 3441"/>
                  <a:gd name="T44" fmla="*/ 813 w 3181"/>
                  <a:gd name="T45" fmla="*/ 735 h 3441"/>
                  <a:gd name="T46" fmla="*/ 907 w 3181"/>
                  <a:gd name="T47" fmla="*/ 620 h 3441"/>
                  <a:gd name="T48" fmla="*/ 1279 w 3181"/>
                  <a:gd name="T49" fmla="*/ 440 h 3441"/>
                  <a:gd name="T50" fmla="*/ 1309 w 3181"/>
                  <a:gd name="T51" fmla="*/ 447 h 3441"/>
                  <a:gd name="T52" fmla="*/ 1583 w 3181"/>
                  <a:gd name="T53" fmla="*/ 353 h 3441"/>
                  <a:gd name="T54" fmla="*/ 1793 w 3181"/>
                  <a:gd name="T55" fmla="*/ 281 h 3441"/>
                  <a:gd name="T56" fmla="*/ 1946 w 3181"/>
                  <a:gd name="T57" fmla="*/ 353 h 3441"/>
                  <a:gd name="T58" fmla="*/ 2071 w 3181"/>
                  <a:gd name="T59" fmla="*/ 340 h 3441"/>
                  <a:gd name="T60" fmla="*/ 2224 w 3181"/>
                  <a:gd name="T61" fmla="*/ 455 h 3441"/>
                  <a:gd name="T62" fmla="*/ 2393 w 3181"/>
                  <a:gd name="T63" fmla="*/ 497 h 3441"/>
                  <a:gd name="T64" fmla="*/ 2458 w 3181"/>
                  <a:gd name="T65" fmla="*/ 501 h 3441"/>
                  <a:gd name="T66" fmla="*/ 2615 w 3181"/>
                  <a:gd name="T67" fmla="*/ 695 h 3441"/>
                  <a:gd name="T68" fmla="*/ 2743 w 3181"/>
                  <a:gd name="T69" fmla="*/ 844 h 3441"/>
                  <a:gd name="T70" fmla="*/ 2754 w 3181"/>
                  <a:gd name="T71" fmla="*/ 1020 h 3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1" h="3441">
                    <a:moveTo>
                      <a:pt x="2166" y="87"/>
                    </a:moveTo>
                    <a:cubicBezTo>
                      <a:pt x="1771" y="0"/>
                      <a:pt x="1378" y="5"/>
                      <a:pt x="1010" y="187"/>
                    </a:cubicBezTo>
                    <a:cubicBezTo>
                      <a:pt x="607" y="386"/>
                      <a:pt x="416" y="748"/>
                      <a:pt x="321" y="1167"/>
                    </a:cubicBezTo>
                    <a:cubicBezTo>
                      <a:pt x="299" y="1265"/>
                      <a:pt x="250" y="1370"/>
                      <a:pt x="335" y="1469"/>
                    </a:cubicBezTo>
                    <a:cubicBezTo>
                      <a:pt x="354" y="1491"/>
                      <a:pt x="318" y="1520"/>
                      <a:pt x="303" y="1544"/>
                    </a:cubicBezTo>
                    <a:cubicBezTo>
                      <a:pt x="223" y="1672"/>
                      <a:pt x="139" y="1797"/>
                      <a:pt x="63" y="1927"/>
                    </a:cubicBezTo>
                    <a:cubicBezTo>
                      <a:pt x="0" y="2035"/>
                      <a:pt x="13" y="2075"/>
                      <a:pt x="129" y="2112"/>
                    </a:cubicBezTo>
                    <a:cubicBezTo>
                      <a:pt x="221" y="2141"/>
                      <a:pt x="266" y="2180"/>
                      <a:pt x="221" y="2283"/>
                    </a:cubicBezTo>
                    <a:cubicBezTo>
                      <a:pt x="187" y="2359"/>
                      <a:pt x="249" y="2383"/>
                      <a:pt x="311" y="2401"/>
                    </a:cubicBezTo>
                    <a:cubicBezTo>
                      <a:pt x="215" y="2464"/>
                      <a:pt x="212" y="2480"/>
                      <a:pt x="297" y="2547"/>
                    </a:cubicBezTo>
                    <a:cubicBezTo>
                      <a:pt x="334" y="2576"/>
                      <a:pt x="343" y="2600"/>
                      <a:pt x="323" y="2644"/>
                    </a:cubicBezTo>
                    <a:cubicBezTo>
                      <a:pt x="204" y="2912"/>
                      <a:pt x="329" y="3070"/>
                      <a:pt x="623" y="3035"/>
                    </a:cubicBezTo>
                    <a:cubicBezTo>
                      <a:pt x="693" y="3027"/>
                      <a:pt x="763" y="3016"/>
                      <a:pt x="833" y="3006"/>
                    </a:cubicBezTo>
                    <a:cubicBezTo>
                      <a:pt x="955" y="2988"/>
                      <a:pt x="997" y="3018"/>
                      <a:pt x="1009" y="3146"/>
                    </a:cubicBezTo>
                    <a:cubicBezTo>
                      <a:pt x="1018" y="3245"/>
                      <a:pt x="1026" y="3344"/>
                      <a:pt x="1050" y="3441"/>
                    </a:cubicBezTo>
                    <a:cubicBezTo>
                      <a:pt x="1590" y="3441"/>
                      <a:pt x="2130" y="3441"/>
                      <a:pt x="2671" y="3441"/>
                    </a:cubicBezTo>
                    <a:cubicBezTo>
                      <a:pt x="2696" y="3401"/>
                      <a:pt x="2657" y="3377"/>
                      <a:pt x="2644" y="3350"/>
                    </a:cubicBezTo>
                    <a:cubicBezTo>
                      <a:pt x="2513" y="3067"/>
                      <a:pt x="2503" y="2776"/>
                      <a:pt x="2570" y="2476"/>
                    </a:cubicBezTo>
                    <a:cubicBezTo>
                      <a:pt x="2595" y="2365"/>
                      <a:pt x="2657" y="2278"/>
                      <a:pt x="2730" y="2196"/>
                    </a:cubicBezTo>
                    <a:cubicBezTo>
                      <a:pt x="2927" y="1976"/>
                      <a:pt x="3062" y="1729"/>
                      <a:pt x="3100" y="1430"/>
                    </a:cubicBezTo>
                    <a:cubicBezTo>
                      <a:pt x="3181" y="800"/>
                      <a:pt x="2786" y="223"/>
                      <a:pt x="2166" y="87"/>
                    </a:cubicBezTo>
                    <a:close/>
                    <a:moveTo>
                      <a:pt x="2754" y="1020"/>
                    </a:moveTo>
                    <a:cubicBezTo>
                      <a:pt x="2897" y="1119"/>
                      <a:pt x="2845" y="1321"/>
                      <a:pt x="2845" y="1321"/>
                    </a:cubicBezTo>
                    <a:cubicBezTo>
                      <a:pt x="2838" y="1415"/>
                      <a:pt x="2794" y="1502"/>
                      <a:pt x="2711" y="1584"/>
                    </a:cubicBezTo>
                    <a:cubicBezTo>
                      <a:pt x="2697" y="1597"/>
                      <a:pt x="2695" y="1610"/>
                      <a:pt x="2694" y="1623"/>
                    </a:cubicBezTo>
                    <a:cubicBezTo>
                      <a:pt x="2707" y="1646"/>
                      <a:pt x="2714" y="1672"/>
                      <a:pt x="2714" y="1700"/>
                    </a:cubicBezTo>
                    <a:cubicBezTo>
                      <a:pt x="2714" y="1793"/>
                      <a:pt x="2678" y="1844"/>
                      <a:pt x="2546" y="1868"/>
                    </a:cubicBezTo>
                    <a:cubicBezTo>
                      <a:pt x="2452" y="1886"/>
                      <a:pt x="2416" y="1839"/>
                      <a:pt x="2416" y="1839"/>
                    </a:cubicBezTo>
                    <a:cubicBezTo>
                      <a:pt x="2416" y="1960"/>
                      <a:pt x="2309" y="2102"/>
                      <a:pt x="2188" y="2102"/>
                    </a:cubicBezTo>
                    <a:cubicBezTo>
                      <a:pt x="2108" y="2102"/>
                      <a:pt x="2039" y="2060"/>
                      <a:pt x="2001" y="1997"/>
                    </a:cubicBezTo>
                    <a:cubicBezTo>
                      <a:pt x="1994" y="1991"/>
                      <a:pt x="1988" y="1986"/>
                      <a:pt x="1981" y="1981"/>
                    </a:cubicBezTo>
                    <a:cubicBezTo>
                      <a:pt x="1966" y="2042"/>
                      <a:pt x="1950" y="2098"/>
                      <a:pt x="1941" y="2155"/>
                    </a:cubicBezTo>
                    <a:cubicBezTo>
                      <a:pt x="1936" y="2190"/>
                      <a:pt x="1925" y="2206"/>
                      <a:pt x="1888" y="2205"/>
                    </a:cubicBezTo>
                    <a:cubicBezTo>
                      <a:pt x="1852" y="2204"/>
                      <a:pt x="1830" y="2198"/>
                      <a:pt x="1819" y="2156"/>
                    </a:cubicBezTo>
                    <a:cubicBezTo>
                      <a:pt x="1797" y="2073"/>
                      <a:pt x="1765" y="1992"/>
                      <a:pt x="1738" y="1910"/>
                    </a:cubicBezTo>
                    <a:cubicBezTo>
                      <a:pt x="1718" y="1848"/>
                      <a:pt x="1683" y="1804"/>
                      <a:pt x="1638" y="1773"/>
                    </a:cubicBezTo>
                    <a:cubicBezTo>
                      <a:pt x="1601" y="1792"/>
                      <a:pt x="1559" y="1803"/>
                      <a:pt x="1515" y="1803"/>
                    </a:cubicBezTo>
                    <a:cubicBezTo>
                      <a:pt x="1365" y="1803"/>
                      <a:pt x="1244" y="1681"/>
                      <a:pt x="1244" y="1532"/>
                    </a:cubicBezTo>
                    <a:cubicBezTo>
                      <a:pt x="1244" y="1502"/>
                      <a:pt x="1249" y="1473"/>
                      <a:pt x="1259" y="1445"/>
                    </a:cubicBezTo>
                    <a:cubicBezTo>
                      <a:pt x="1207" y="1499"/>
                      <a:pt x="1134" y="1532"/>
                      <a:pt x="1054" y="1532"/>
                    </a:cubicBezTo>
                    <a:cubicBezTo>
                      <a:pt x="896" y="1532"/>
                      <a:pt x="769" y="1404"/>
                      <a:pt x="769" y="1247"/>
                    </a:cubicBezTo>
                    <a:cubicBezTo>
                      <a:pt x="769" y="1236"/>
                      <a:pt x="769" y="1226"/>
                      <a:pt x="770" y="1216"/>
                    </a:cubicBezTo>
                    <a:cubicBezTo>
                      <a:pt x="680" y="1181"/>
                      <a:pt x="615" y="1094"/>
                      <a:pt x="615" y="991"/>
                    </a:cubicBezTo>
                    <a:cubicBezTo>
                      <a:pt x="615" y="878"/>
                      <a:pt x="693" y="784"/>
                      <a:pt x="797" y="757"/>
                    </a:cubicBezTo>
                    <a:cubicBezTo>
                      <a:pt x="803" y="752"/>
                      <a:pt x="808" y="747"/>
                      <a:pt x="813" y="742"/>
                    </a:cubicBezTo>
                    <a:cubicBezTo>
                      <a:pt x="813" y="739"/>
                      <a:pt x="813" y="737"/>
                      <a:pt x="813" y="735"/>
                    </a:cubicBezTo>
                    <a:cubicBezTo>
                      <a:pt x="813" y="679"/>
                      <a:pt x="852" y="632"/>
                      <a:pt x="905" y="621"/>
                    </a:cubicBezTo>
                    <a:cubicBezTo>
                      <a:pt x="906" y="620"/>
                      <a:pt x="906" y="620"/>
                      <a:pt x="907" y="620"/>
                    </a:cubicBezTo>
                    <a:cubicBezTo>
                      <a:pt x="933" y="501"/>
                      <a:pt x="1038" y="413"/>
                      <a:pt x="1164" y="413"/>
                    </a:cubicBezTo>
                    <a:cubicBezTo>
                      <a:pt x="1205" y="413"/>
                      <a:pt x="1244" y="423"/>
                      <a:pt x="1279" y="440"/>
                    </a:cubicBezTo>
                    <a:cubicBezTo>
                      <a:pt x="1286" y="441"/>
                      <a:pt x="1294" y="443"/>
                      <a:pt x="1302" y="445"/>
                    </a:cubicBezTo>
                    <a:cubicBezTo>
                      <a:pt x="1305" y="446"/>
                      <a:pt x="1307" y="446"/>
                      <a:pt x="1309" y="447"/>
                    </a:cubicBezTo>
                    <a:cubicBezTo>
                      <a:pt x="1336" y="376"/>
                      <a:pt x="1405" y="325"/>
                      <a:pt x="1485" y="325"/>
                    </a:cubicBezTo>
                    <a:cubicBezTo>
                      <a:pt x="1521" y="325"/>
                      <a:pt x="1554" y="336"/>
                      <a:pt x="1583" y="353"/>
                    </a:cubicBezTo>
                    <a:cubicBezTo>
                      <a:pt x="1606" y="361"/>
                      <a:pt x="1627" y="362"/>
                      <a:pt x="1648" y="357"/>
                    </a:cubicBezTo>
                    <a:cubicBezTo>
                      <a:pt x="1680" y="311"/>
                      <a:pt x="1733" y="281"/>
                      <a:pt x="1793" y="281"/>
                    </a:cubicBezTo>
                    <a:cubicBezTo>
                      <a:pt x="1844" y="281"/>
                      <a:pt x="1890" y="304"/>
                      <a:pt x="1923" y="340"/>
                    </a:cubicBezTo>
                    <a:cubicBezTo>
                      <a:pt x="1930" y="344"/>
                      <a:pt x="1938" y="348"/>
                      <a:pt x="1946" y="353"/>
                    </a:cubicBezTo>
                    <a:cubicBezTo>
                      <a:pt x="1959" y="361"/>
                      <a:pt x="1970" y="366"/>
                      <a:pt x="1983" y="367"/>
                    </a:cubicBezTo>
                    <a:cubicBezTo>
                      <a:pt x="2008" y="350"/>
                      <a:pt x="2038" y="340"/>
                      <a:pt x="2071" y="340"/>
                    </a:cubicBezTo>
                    <a:cubicBezTo>
                      <a:pt x="2139" y="340"/>
                      <a:pt x="2196" y="385"/>
                      <a:pt x="2216" y="447"/>
                    </a:cubicBezTo>
                    <a:cubicBezTo>
                      <a:pt x="2219" y="450"/>
                      <a:pt x="2221" y="453"/>
                      <a:pt x="2224" y="455"/>
                    </a:cubicBezTo>
                    <a:cubicBezTo>
                      <a:pt x="2243" y="442"/>
                      <a:pt x="2266" y="435"/>
                      <a:pt x="2290" y="435"/>
                    </a:cubicBezTo>
                    <a:cubicBezTo>
                      <a:pt x="2335" y="435"/>
                      <a:pt x="2373" y="460"/>
                      <a:pt x="2393" y="497"/>
                    </a:cubicBezTo>
                    <a:cubicBezTo>
                      <a:pt x="2398" y="501"/>
                      <a:pt x="2403" y="505"/>
                      <a:pt x="2409" y="509"/>
                    </a:cubicBezTo>
                    <a:cubicBezTo>
                      <a:pt x="2424" y="504"/>
                      <a:pt x="2441" y="501"/>
                      <a:pt x="2458" y="501"/>
                    </a:cubicBezTo>
                    <a:cubicBezTo>
                      <a:pt x="2547" y="501"/>
                      <a:pt x="2619" y="573"/>
                      <a:pt x="2619" y="662"/>
                    </a:cubicBezTo>
                    <a:cubicBezTo>
                      <a:pt x="2619" y="673"/>
                      <a:pt x="2618" y="684"/>
                      <a:pt x="2615" y="695"/>
                    </a:cubicBezTo>
                    <a:cubicBezTo>
                      <a:pt x="2616" y="696"/>
                      <a:pt x="2616" y="698"/>
                      <a:pt x="2617" y="700"/>
                    </a:cubicBezTo>
                    <a:cubicBezTo>
                      <a:pt x="2688" y="710"/>
                      <a:pt x="2743" y="770"/>
                      <a:pt x="2743" y="844"/>
                    </a:cubicBezTo>
                    <a:cubicBezTo>
                      <a:pt x="2743" y="866"/>
                      <a:pt x="2738" y="887"/>
                      <a:pt x="2730" y="905"/>
                    </a:cubicBezTo>
                    <a:cubicBezTo>
                      <a:pt x="2730" y="905"/>
                      <a:pt x="2817" y="951"/>
                      <a:pt x="2754" y="1020"/>
                    </a:cubicBezTo>
                    <a:close/>
                  </a:path>
                </a:pathLst>
              </a:custGeom>
              <a:solidFill>
                <a:srgbClr val="B4E5F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26" name="그룹 225"/>
              <p:cNvGrpSpPr>
                <a:grpSpLocks noChangeAspect="1"/>
              </p:cNvGrpSpPr>
              <p:nvPr/>
            </p:nvGrpSpPr>
            <p:grpSpPr>
              <a:xfrm flipH="1">
                <a:off x="6206709" y="3710923"/>
                <a:ext cx="331999" cy="317161"/>
                <a:chOff x="8212584" y="2584449"/>
                <a:chExt cx="568325" cy="542925"/>
              </a:xfrm>
              <a:solidFill>
                <a:srgbClr val="00B0F0"/>
              </a:solidFill>
            </p:grpSpPr>
            <p:sp>
              <p:nvSpPr>
                <p:cNvPr id="336" name="Freeform 55"/>
                <p:cNvSpPr>
                  <a:spLocks/>
                </p:cNvSpPr>
                <p:nvPr/>
              </p:nvSpPr>
              <p:spPr bwMode="auto">
                <a:xfrm>
                  <a:off x="8212584" y="3054349"/>
                  <a:ext cx="184150" cy="73025"/>
                </a:xfrm>
                <a:custGeom>
                  <a:avLst/>
                  <a:gdLst>
                    <a:gd name="T0" fmla="*/ 108 w 116"/>
                    <a:gd name="T1" fmla="*/ 28 h 46"/>
                    <a:gd name="T2" fmla="*/ 108 w 116"/>
                    <a:gd name="T3" fmla="*/ 0 h 46"/>
                    <a:gd name="T4" fmla="*/ 0 w 116"/>
                    <a:gd name="T5" fmla="*/ 0 h 46"/>
                    <a:gd name="T6" fmla="*/ 0 w 116"/>
                    <a:gd name="T7" fmla="*/ 28 h 46"/>
                    <a:gd name="T8" fmla="*/ 0 w 116"/>
                    <a:gd name="T9" fmla="*/ 28 h 46"/>
                    <a:gd name="T10" fmla="*/ 2 w 116"/>
                    <a:gd name="T11" fmla="*/ 34 h 46"/>
                    <a:gd name="T12" fmla="*/ 6 w 116"/>
                    <a:gd name="T13" fmla="*/ 40 h 46"/>
                    <a:gd name="T14" fmla="*/ 12 w 116"/>
                    <a:gd name="T15" fmla="*/ 44 h 46"/>
                    <a:gd name="T16" fmla="*/ 20 w 116"/>
                    <a:gd name="T17" fmla="*/ 46 h 46"/>
                    <a:gd name="T18" fmla="*/ 116 w 116"/>
                    <a:gd name="T19" fmla="*/ 46 h 46"/>
                    <a:gd name="T20" fmla="*/ 116 w 116"/>
                    <a:gd name="T21" fmla="*/ 46 h 46"/>
                    <a:gd name="T22" fmla="*/ 110 w 116"/>
                    <a:gd name="T23" fmla="*/ 38 h 46"/>
                    <a:gd name="T24" fmla="*/ 108 w 116"/>
                    <a:gd name="T25" fmla="*/ 28 h 46"/>
                    <a:gd name="T26" fmla="*/ 108 w 116"/>
                    <a:gd name="T27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46">
                      <a:moveTo>
                        <a:pt x="108" y="28"/>
                      </a:moveTo>
                      <a:lnTo>
                        <a:pt x="108" y="0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6" y="40"/>
                      </a:lnTo>
                      <a:lnTo>
                        <a:pt x="12" y="44"/>
                      </a:lnTo>
                      <a:lnTo>
                        <a:pt x="20" y="46"/>
                      </a:lnTo>
                      <a:lnTo>
                        <a:pt x="116" y="46"/>
                      </a:lnTo>
                      <a:lnTo>
                        <a:pt x="116" y="46"/>
                      </a:lnTo>
                      <a:lnTo>
                        <a:pt x="110" y="38"/>
                      </a:lnTo>
                      <a:lnTo>
                        <a:pt x="108" y="28"/>
                      </a:lnTo>
                      <a:lnTo>
                        <a:pt x="10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7" name="Rectangle 56"/>
                <p:cNvSpPr>
                  <a:spLocks noChangeArrowheads="1"/>
                </p:cNvSpPr>
                <p:nvPr/>
              </p:nvSpPr>
              <p:spPr bwMode="auto">
                <a:xfrm>
                  <a:off x="8212584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8" name="Rectangle 57"/>
                <p:cNvSpPr>
                  <a:spLocks noChangeArrowheads="1"/>
                </p:cNvSpPr>
                <p:nvPr/>
              </p:nvSpPr>
              <p:spPr bwMode="auto">
                <a:xfrm>
                  <a:off x="8212584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9" name="Freeform 58"/>
                <p:cNvSpPr>
                  <a:spLocks/>
                </p:cNvSpPr>
                <p:nvPr/>
              </p:nvSpPr>
              <p:spPr bwMode="auto">
                <a:xfrm>
                  <a:off x="8212584" y="2905124"/>
                  <a:ext cx="171450" cy="50800"/>
                </a:xfrm>
                <a:custGeom>
                  <a:avLst/>
                  <a:gdLst>
                    <a:gd name="T0" fmla="*/ 108 w 108"/>
                    <a:gd name="T1" fmla="*/ 0 h 32"/>
                    <a:gd name="T2" fmla="*/ 20 w 108"/>
                    <a:gd name="T3" fmla="*/ 0 h 32"/>
                    <a:gd name="T4" fmla="*/ 20 w 108"/>
                    <a:gd name="T5" fmla="*/ 0 h 32"/>
                    <a:gd name="T6" fmla="*/ 12 w 108"/>
                    <a:gd name="T7" fmla="*/ 2 h 32"/>
                    <a:gd name="T8" fmla="*/ 6 w 108"/>
                    <a:gd name="T9" fmla="*/ 6 h 32"/>
                    <a:gd name="T10" fmla="*/ 2 w 108"/>
                    <a:gd name="T11" fmla="*/ 12 h 32"/>
                    <a:gd name="T12" fmla="*/ 0 w 108"/>
                    <a:gd name="T13" fmla="*/ 18 h 32"/>
                    <a:gd name="T14" fmla="*/ 0 w 108"/>
                    <a:gd name="T15" fmla="*/ 32 h 32"/>
                    <a:gd name="T16" fmla="*/ 108 w 108"/>
                    <a:gd name="T17" fmla="*/ 32 h 32"/>
                    <a:gd name="T18" fmla="*/ 108 w 108"/>
                    <a:gd name="T1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32">
                      <a:moveTo>
                        <a:pt x="108" y="0"/>
                      </a:move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0" name="Freeform 59"/>
                <p:cNvSpPr>
                  <a:spLocks/>
                </p:cNvSpPr>
                <p:nvPr/>
              </p:nvSpPr>
              <p:spPr bwMode="auto">
                <a:xfrm>
                  <a:off x="8596759" y="3054349"/>
                  <a:ext cx="184150" cy="73025"/>
                </a:xfrm>
                <a:custGeom>
                  <a:avLst/>
                  <a:gdLst>
                    <a:gd name="T0" fmla="*/ 8 w 116"/>
                    <a:gd name="T1" fmla="*/ 28 h 46"/>
                    <a:gd name="T2" fmla="*/ 8 w 116"/>
                    <a:gd name="T3" fmla="*/ 28 h 46"/>
                    <a:gd name="T4" fmla="*/ 6 w 116"/>
                    <a:gd name="T5" fmla="*/ 38 h 46"/>
                    <a:gd name="T6" fmla="*/ 0 w 116"/>
                    <a:gd name="T7" fmla="*/ 46 h 46"/>
                    <a:gd name="T8" fmla="*/ 98 w 116"/>
                    <a:gd name="T9" fmla="*/ 46 h 46"/>
                    <a:gd name="T10" fmla="*/ 98 w 116"/>
                    <a:gd name="T11" fmla="*/ 46 h 46"/>
                    <a:gd name="T12" fmla="*/ 106 w 116"/>
                    <a:gd name="T13" fmla="*/ 44 h 46"/>
                    <a:gd name="T14" fmla="*/ 112 w 116"/>
                    <a:gd name="T15" fmla="*/ 40 h 46"/>
                    <a:gd name="T16" fmla="*/ 116 w 116"/>
                    <a:gd name="T17" fmla="*/ 34 h 46"/>
                    <a:gd name="T18" fmla="*/ 116 w 116"/>
                    <a:gd name="T19" fmla="*/ 28 h 46"/>
                    <a:gd name="T20" fmla="*/ 116 w 116"/>
                    <a:gd name="T21" fmla="*/ 0 h 46"/>
                    <a:gd name="T22" fmla="*/ 8 w 116"/>
                    <a:gd name="T23" fmla="*/ 0 h 46"/>
                    <a:gd name="T24" fmla="*/ 8 w 116"/>
                    <a:gd name="T25" fmla="*/ 2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46"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6" y="38"/>
                      </a:lnTo>
                      <a:lnTo>
                        <a:pt x="0" y="46"/>
                      </a:lnTo>
                      <a:lnTo>
                        <a:pt x="98" y="46"/>
                      </a:lnTo>
                      <a:lnTo>
                        <a:pt x="98" y="46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16" y="34"/>
                      </a:lnTo>
                      <a:lnTo>
                        <a:pt x="116" y="28"/>
                      </a:lnTo>
                      <a:lnTo>
                        <a:pt x="116" y="0"/>
                      </a:lnTo>
                      <a:lnTo>
                        <a:pt x="8" y="0"/>
                      </a:lnTo>
                      <a:lnTo>
                        <a:pt x="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1" name="Freeform 60"/>
                <p:cNvSpPr>
                  <a:spLocks/>
                </p:cNvSpPr>
                <p:nvPr/>
              </p:nvSpPr>
              <p:spPr bwMode="auto">
                <a:xfrm>
                  <a:off x="8609459" y="2905124"/>
                  <a:ext cx="171450" cy="50800"/>
                </a:xfrm>
                <a:custGeom>
                  <a:avLst/>
                  <a:gdLst>
                    <a:gd name="T0" fmla="*/ 90 w 108"/>
                    <a:gd name="T1" fmla="*/ 0 h 32"/>
                    <a:gd name="T2" fmla="*/ 0 w 108"/>
                    <a:gd name="T3" fmla="*/ 0 h 32"/>
                    <a:gd name="T4" fmla="*/ 0 w 108"/>
                    <a:gd name="T5" fmla="*/ 32 h 32"/>
                    <a:gd name="T6" fmla="*/ 108 w 108"/>
                    <a:gd name="T7" fmla="*/ 32 h 32"/>
                    <a:gd name="T8" fmla="*/ 108 w 108"/>
                    <a:gd name="T9" fmla="*/ 18 h 32"/>
                    <a:gd name="T10" fmla="*/ 108 w 108"/>
                    <a:gd name="T11" fmla="*/ 18 h 32"/>
                    <a:gd name="T12" fmla="*/ 108 w 108"/>
                    <a:gd name="T13" fmla="*/ 12 h 32"/>
                    <a:gd name="T14" fmla="*/ 104 w 108"/>
                    <a:gd name="T15" fmla="*/ 6 h 32"/>
                    <a:gd name="T16" fmla="*/ 98 w 108"/>
                    <a:gd name="T17" fmla="*/ 2 h 32"/>
                    <a:gd name="T18" fmla="*/ 90 w 108"/>
                    <a:gd name="T19" fmla="*/ 0 h 32"/>
                    <a:gd name="T20" fmla="*/ 90 w 108"/>
                    <a:gd name="T2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32">
                      <a:moveTo>
                        <a:pt x="90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108" y="32"/>
                      </a:lnTo>
                      <a:lnTo>
                        <a:pt x="108" y="18"/>
                      </a:lnTo>
                      <a:lnTo>
                        <a:pt x="108" y="18"/>
                      </a:lnTo>
                      <a:lnTo>
                        <a:pt x="108" y="12"/>
                      </a:lnTo>
                      <a:lnTo>
                        <a:pt x="104" y="6"/>
                      </a:lnTo>
                      <a:lnTo>
                        <a:pt x="98" y="2"/>
                      </a:lnTo>
                      <a:lnTo>
                        <a:pt x="90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2" name="Rectangle 61"/>
                <p:cNvSpPr>
                  <a:spLocks noChangeArrowheads="1"/>
                </p:cNvSpPr>
                <p:nvPr/>
              </p:nvSpPr>
              <p:spPr bwMode="auto">
                <a:xfrm>
                  <a:off x="8609459" y="301307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3" name="Rectangle 62"/>
                <p:cNvSpPr>
                  <a:spLocks noChangeArrowheads="1"/>
                </p:cNvSpPr>
                <p:nvPr/>
              </p:nvSpPr>
              <p:spPr bwMode="auto">
                <a:xfrm>
                  <a:off x="8609459" y="2968624"/>
                  <a:ext cx="171450" cy="317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4" name="Freeform 63"/>
                <p:cNvSpPr>
                  <a:spLocks/>
                </p:cNvSpPr>
                <p:nvPr/>
              </p:nvSpPr>
              <p:spPr bwMode="auto">
                <a:xfrm>
                  <a:off x="8364984" y="2666999"/>
                  <a:ext cx="263525" cy="187325"/>
                </a:xfrm>
                <a:custGeom>
                  <a:avLst/>
                  <a:gdLst>
                    <a:gd name="T0" fmla="*/ 160 w 166"/>
                    <a:gd name="T1" fmla="*/ 118 h 118"/>
                    <a:gd name="T2" fmla="*/ 160 w 166"/>
                    <a:gd name="T3" fmla="*/ 118 h 118"/>
                    <a:gd name="T4" fmla="*/ 156 w 166"/>
                    <a:gd name="T5" fmla="*/ 118 h 118"/>
                    <a:gd name="T6" fmla="*/ 154 w 166"/>
                    <a:gd name="T7" fmla="*/ 116 h 118"/>
                    <a:gd name="T8" fmla="*/ 100 w 166"/>
                    <a:gd name="T9" fmla="*/ 26 h 118"/>
                    <a:gd name="T10" fmla="*/ 100 w 166"/>
                    <a:gd name="T11" fmla="*/ 26 h 118"/>
                    <a:gd name="T12" fmla="*/ 98 w 166"/>
                    <a:gd name="T13" fmla="*/ 20 h 118"/>
                    <a:gd name="T14" fmla="*/ 92 w 166"/>
                    <a:gd name="T15" fmla="*/ 16 h 118"/>
                    <a:gd name="T16" fmla="*/ 88 w 166"/>
                    <a:gd name="T17" fmla="*/ 14 h 118"/>
                    <a:gd name="T18" fmla="*/ 84 w 166"/>
                    <a:gd name="T19" fmla="*/ 14 h 118"/>
                    <a:gd name="T20" fmla="*/ 84 w 166"/>
                    <a:gd name="T21" fmla="*/ 14 h 118"/>
                    <a:gd name="T22" fmla="*/ 78 w 166"/>
                    <a:gd name="T23" fmla="*/ 14 h 118"/>
                    <a:gd name="T24" fmla="*/ 74 w 166"/>
                    <a:gd name="T25" fmla="*/ 16 h 118"/>
                    <a:gd name="T26" fmla="*/ 70 w 166"/>
                    <a:gd name="T27" fmla="*/ 20 h 118"/>
                    <a:gd name="T28" fmla="*/ 66 w 166"/>
                    <a:gd name="T29" fmla="*/ 24 h 118"/>
                    <a:gd name="T30" fmla="*/ 12 w 166"/>
                    <a:gd name="T31" fmla="*/ 116 h 118"/>
                    <a:gd name="T32" fmla="*/ 12 w 166"/>
                    <a:gd name="T33" fmla="*/ 116 h 118"/>
                    <a:gd name="T34" fmla="*/ 8 w 166"/>
                    <a:gd name="T35" fmla="*/ 118 h 118"/>
                    <a:gd name="T36" fmla="*/ 4 w 166"/>
                    <a:gd name="T37" fmla="*/ 118 h 118"/>
                    <a:gd name="T38" fmla="*/ 4 w 166"/>
                    <a:gd name="T39" fmla="*/ 118 h 118"/>
                    <a:gd name="T40" fmla="*/ 0 w 166"/>
                    <a:gd name="T41" fmla="*/ 114 h 118"/>
                    <a:gd name="T42" fmla="*/ 2 w 166"/>
                    <a:gd name="T43" fmla="*/ 108 h 118"/>
                    <a:gd name="T44" fmla="*/ 56 w 166"/>
                    <a:gd name="T45" fmla="*/ 18 h 118"/>
                    <a:gd name="T46" fmla="*/ 56 w 166"/>
                    <a:gd name="T47" fmla="*/ 18 h 118"/>
                    <a:gd name="T48" fmla="*/ 60 w 166"/>
                    <a:gd name="T49" fmla="*/ 10 h 118"/>
                    <a:gd name="T50" fmla="*/ 68 w 166"/>
                    <a:gd name="T51" fmla="*/ 6 h 118"/>
                    <a:gd name="T52" fmla="*/ 76 w 166"/>
                    <a:gd name="T53" fmla="*/ 2 h 118"/>
                    <a:gd name="T54" fmla="*/ 84 w 166"/>
                    <a:gd name="T55" fmla="*/ 0 h 118"/>
                    <a:gd name="T56" fmla="*/ 84 w 166"/>
                    <a:gd name="T57" fmla="*/ 0 h 118"/>
                    <a:gd name="T58" fmla="*/ 92 w 166"/>
                    <a:gd name="T59" fmla="*/ 2 h 118"/>
                    <a:gd name="T60" fmla="*/ 100 w 166"/>
                    <a:gd name="T61" fmla="*/ 6 h 118"/>
                    <a:gd name="T62" fmla="*/ 106 w 166"/>
                    <a:gd name="T63" fmla="*/ 10 h 118"/>
                    <a:gd name="T64" fmla="*/ 112 w 166"/>
                    <a:gd name="T65" fmla="*/ 18 h 118"/>
                    <a:gd name="T66" fmla="*/ 166 w 166"/>
                    <a:gd name="T67" fmla="*/ 108 h 118"/>
                    <a:gd name="T68" fmla="*/ 166 w 166"/>
                    <a:gd name="T69" fmla="*/ 108 h 118"/>
                    <a:gd name="T70" fmla="*/ 166 w 166"/>
                    <a:gd name="T71" fmla="*/ 114 h 118"/>
                    <a:gd name="T72" fmla="*/ 164 w 166"/>
                    <a:gd name="T73" fmla="*/ 118 h 118"/>
                    <a:gd name="T74" fmla="*/ 164 w 166"/>
                    <a:gd name="T75" fmla="*/ 118 h 118"/>
                    <a:gd name="T76" fmla="*/ 160 w 166"/>
                    <a:gd name="T77" fmla="*/ 118 h 118"/>
                    <a:gd name="T78" fmla="*/ 160 w 166"/>
                    <a:gd name="T7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66" h="118">
                      <a:moveTo>
                        <a:pt x="160" y="118"/>
                      </a:moveTo>
                      <a:lnTo>
                        <a:pt x="160" y="118"/>
                      </a:lnTo>
                      <a:lnTo>
                        <a:pt x="156" y="118"/>
                      </a:lnTo>
                      <a:lnTo>
                        <a:pt x="154" y="116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98" y="20"/>
                      </a:lnTo>
                      <a:lnTo>
                        <a:pt x="92" y="16"/>
                      </a:lnTo>
                      <a:lnTo>
                        <a:pt x="88" y="14"/>
                      </a:lnTo>
                      <a:lnTo>
                        <a:pt x="84" y="14"/>
                      </a:lnTo>
                      <a:lnTo>
                        <a:pt x="84" y="14"/>
                      </a:lnTo>
                      <a:lnTo>
                        <a:pt x="78" y="14"/>
                      </a:lnTo>
                      <a:lnTo>
                        <a:pt x="74" y="16"/>
                      </a:lnTo>
                      <a:lnTo>
                        <a:pt x="70" y="20"/>
                      </a:lnTo>
                      <a:lnTo>
                        <a:pt x="66" y="24"/>
                      </a:lnTo>
                      <a:lnTo>
                        <a:pt x="12" y="116"/>
                      </a:lnTo>
                      <a:lnTo>
                        <a:pt x="12" y="116"/>
                      </a:lnTo>
                      <a:lnTo>
                        <a:pt x="8" y="118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14"/>
                      </a:lnTo>
                      <a:lnTo>
                        <a:pt x="2" y="108"/>
                      </a:lnTo>
                      <a:lnTo>
                        <a:pt x="56" y="18"/>
                      </a:lnTo>
                      <a:lnTo>
                        <a:pt x="56" y="18"/>
                      </a:lnTo>
                      <a:lnTo>
                        <a:pt x="60" y="10"/>
                      </a:lnTo>
                      <a:lnTo>
                        <a:pt x="68" y="6"/>
                      </a:lnTo>
                      <a:lnTo>
                        <a:pt x="76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92" y="2"/>
                      </a:lnTo>
                      <a:lnTo>
                        <a:pt x="100" y="6"/>
                      </a:lnTo>
                      <a:lnTo>
                        <a:pt x="106" y="10"/>
                      </a:lnTo>
                      <a:lnTo>
                        <a:pt x="112" y="18"/>
                      </a:lnTo>
                      <a:lnTo>
                        <a:pt x="166" y="108"/>
                      </a:lnTo>
                      <a:lnTo>
                        <a:pt x="166" y="108"/>
                      </a:lnTo>
                      <a:lnTo>
                        <a:pt x="166" y="114"/>
                      </a:lnTo>
                      <a:lnTo>
                        <a:pt x="164" y="118"/>
                      </a:lnTo>
                      <a:lnTo>
                        <a:pt x="164" y="118"/>
                      </a:lnTo>
                      <a:lnTo>
                        <a:pt x="160" y="118"/>
                      </a:lnTo>
                      <a:lnTo>
                        <a:pt x="160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5" name="Freeform 64"/>
                <p:cNvSpPr>
                  <a:spLocks/>
                </p:cNvSpPr>
                <p:nvPr/>
              </p:nvSpPr>
              <p:spPr bwMode="auto">
                <a:xfrm>
                  <a:off x="8491984" y="2584449"/>
                  <a:ext cx="63500" cy="73025"/>
                </a:xfrm>
                <a:custGeom>
                  <a:avLst/>
                  <a:gdLst>
                    <a:gd name="T0" fmla="*/ 0 w 40"/>
                    <a:gd name="T1" fmla="*/ 6 h 46"/>
                    <a:gd name="T2" fmla="*/ 0 w 40"/>
                    <a:gd name="T3" fmla="*/ 6 h 46"/>
                    <a:gd name="T4" fmla="*/ 0 w 40"/>
                    <a:gd name="T5" fmla="*/ 2 h 46"/>
                    <a:gd name="T6" fmla="*/ 2 w 40"/>
                    <a:gd name="T7" fmla="*/ 0 h 46"/>
                    <a:gd name="T8" fmla="*/ 4 w 40"/>
                    <a:gd name="T9" fmla="*/ 0 h 46"/>
                    <a:gd name="T10" fmla="*/ 8 w 40"/>
                    <a:gd name="T11" fmla="*/ 2 h 46"/>
                    <a:gd name="T12" fmla="*/ 38 w 40"/>
                    <a:gd name="T13" fmla="*/ 18 h 46"/>
                    <a:gd name="T14" fmla="*/ 38 w 40"/>
                    <a:gd name="T15" fmla="*/ 18 h 46"/>
                    <a:gd name="T16" fmla="*/ 40 w 40"/>
                    <a:gd name="T17" fmla="*/ 20 h 46"/>
                    <a:gd name="T18" fmla="*/ 40 w 40"/>
                    <a:gd name="T19" fmla="*/ 22 h 46"/>
                    <a:gd name="T20" fmla="*/ 40 w 40"/>
                    <a:gd name="T21" fmla="*/ 26 h 46"/>
                    <a:gd name="T22" fmla="*/ 38 w 40"/>
                    <a:gd name="T23" fmla="*/ 28 h 46"/>
                    <a:gd name="T24" fmla="*/ 8 w 40"/>
                    <a:gd name="T25" fmla="*/ 44 h 46"/>
                    <a:gd name="T26" fmla="*/ 8 w 40"/>
                    <a:gd name="T27" fmla="*/ 44 h 46"/>
                    <a:gd name="T28" fmla="*/ 4 w 40"/>
                    <a:gd name="T29" fmla="*/ 46 h 46"/>
                    <a:gd name="T30" fmla="*/ 2 w 40"/>
                    <a:gd name="T31" fmla="*/ 46 h 46"/>
                    <a:gd name="T32" fmla="*/ 0 w 40"/>
                    <a:gd name="T33" fmla="*/ 44 h 46"/>
                    <a:gd name="T34" fmla="*/ 0 w 40"/>
                    <a:gd name="T35" fmla="*/ 40 h 46"/>
                    <a:gd name="T36" fmla="*/ 0 w 40"/>
                    <a:gd name="T37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4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38" y="18"/>
                      </a:lnTo>
                      <a:lnTo>
                        <a:pt x="38" y="18"/>
                      </a:lnTo>
                      <a:lnTo>
                        <a:pt x="40" y="20"/>
                      </a:lnTo>
                      <a:lnTo>
                        <a:pt x="40" y="22"/>
                      </a:lnTo>
                      <a:lnTo>
                        <a:pt x="40" y="26"/>
                      </a:lnTo>
                      <a:lnTo>
                        <a:pt x="38" y="28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4" y="46"/>
                      </a:lnTo>
                      <a:lnTo>
                        <a:pt x="2" y="46"/>
                      </a:lnTo>
                      <a:lnTo>
                        <a:pt x="0" y="44"/>
                      </a:lnTo>
                      <a:lnTo>
                        <a:pt x="0" y="4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6" name="Freeform 65"/>
                <p:cNvSpPr>
                  <a:spLocks noEditPoints="1"/>
                </p:cNvSpPr>
                <p:nvPr/>
              </p:nvSpPr>
              <p:spPr bwMode="auto">
                <a:xfrm>
                  <a:off x="8396734" y="2698749"/>
                  <a:ext cx="203200" cy="428625"/>
                </a:xfrm>
                <a:custGeom>
                  <a:avLst/>
                  <a:gdLst>
                    <a:gd name="T0" fmla="*/ 124 w 128"/>
                    <a:gd name="T1" fmla="*/ 92 h 270"/>
                    <a:gd name="T2" fmla="*/ 76 w 128"/>
                    <a:gd name="T3" fmla="*/ 8 h 270"/>
                    <a:gd name="T4" fmla="*/ 70 w 128"/>
                    <a:gd name="T5" fmla="*/ 2 h 270"/>
                    <a:gd name="T6" fmla="*/ 58 w 128"/>
                    <a:gd name="T7" fmla="*/ 2 h 270"/>
                    <a:gd name="T8" fmla="*/ 4 w 128"/>
                    <a:gd name="T9" fmla="*/ 92 h 270"/>
                    <a:gd name="T10" fmla="*/ 2 w 128"/>
                    <a:gd name="T11" fmla="*/ 92 h 270"/>
                    <a:gd name="T12" fmla="*/ 0 w 128"/>
                    <a:gd name="T13" fmla="*/ 98 h 270"/>
                    <a:gd name="T14" fmla="*/ 0 w 128"/>
                    <a:gd name="T15" fmla="*/ 252 h 270"/>
                    <a:gd name="T16" fmla="*/ 0 w 128"/>
                    <a:gd name="T17" fmla="*/ 258 h 270"/>
                    <a:gd name="T18" fmla="*/ 10 w 128"/>
                    <a:gd name="T19" fmla="*/ 268 h 270"/>
                    <a:gd name="T20" fmla="*/ 110 w 128"/>
                    <a:gd name="T21" fmla="*/ 270 h 270"/>
                    <a:gd name="T22" fmla="*/ 116 w 128"/>
                    <a:gd name="T23" fmla="*/ 268 h 270"/>
                    <a:gd name="T24" fmla="*/ 126 w 128"/>
                    <a:gd name="T25" fmla="*/ 258 h 270"/>
                    <a:gd name="T26" fmla="*/ 128 w 128"/>
                    <a:gd name="T27" fmla="*/ 104 h 270"/>
                    <a:gd name="T28" fmla="*/ 128 w 128"/>
                    <a:gd name="T29" fmla="*/ 98 h 270"/>
                    <a:gd name="T30" fmla="*/ 124 w 128"/>
                    <a:gd name="T31" fmla="*/ 92 h 270"/>
                    <a:gd name="T32" fmla="*/ 64 w 128"/>
                    <a:gd name="T33" fmla="*/ 64 h 270"/>
                    <a:gd name="T34" fmla="*/ 82 w 128"/>
                    <a:gd name="T35" fmla="*/ 72 h 270"/>
                    <a:gd name="T36" fmla="*/ 90 w 128"/>
                    <a:gd name="T37" fmla="*/ 92 h 270"/>
                    <a:gd name="T38" fmla="*/ 88 w 128"/>
                    <a:gd name="T39" fmla="*/ 102 h 270"/>
                    <a:gd name="T40" fmla="*/ 74 w 128"/>
                    <a:gd name="T41" fmla="*/ 116 h 270"/>
                    <a:gd name="T42" fmla="*/ 64 w 128"/>
                    <a:gd name="T43" fmla="*/ 118 h 270"/>
                    <a:gd name="T44" fmla="*/ 44 w 128"/>
                    <a:gd name="T45" fmla="*/ 112 h 270"/>
                    <a:gd name="T46" fmla="*/ 36 w 128"/>
                    <a:gd name="T47" fmla="*/ 92 h 270"/>
                    <a:gd name="T48" fmla="*/ 38 w 128"/>
                    <a:gd name="T49" fmla="*/ 82 h 270"/>
                    <a:gd name="T50" fmla="*/ 54 w 128"/>
                    <a:gd name="T51" fmla="*/ 66 h 270"/>
                    <a:gd name="T52" fmla="*/ 64 w 128"/>
                    <a:gd name="T53" fmla="*/ 64 h 270"/>
                    <a:gd name="T54" fmla="*/ 100 w 128"/>
                    <a:gd name="T55" fmla="*/ 256 h 270"/>
                    <a:gd name="T56" fmla="*/ 94 w 128"/>
                    <a:gd name="T57" fmla="*/ 262 h 270"/>
                    <a:gd name="T58" fmla="*/ 34 w 128"/>
                    <a:gd name="T59" fmla="*/ 262 h 270"/>
                    <a:gd name="T60" fmla="*/ 28 w 128"/>
                    <a:gd name="T61" fmla="*/ 256 h 270"/>
                    <a:gd name="T62" fmla="*/ 28 w 128"/>
                    <a:gd name="T63" fmla="*/ 182 h 270"/>
                    <a:gd name="T64" fmla="*/ 34 w 128"/>
                    <a:gd name="T65" fmla="*/ 176 h 270"/>
                    <a:gd name="T66" fmla="*/ 94 w 128"/>
                    <a:gd name="T67" fmla="*/ 176 h 270"/>
                    <a:gd name="T68" fmla="*/ 100 w 128"/>
                    <a:gd name="T69" fmla="*/ 182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8" h="270">
                      <a:moveTo>
                        <a:pt x="124" y="92"/>
                      </a:moveTo>
                      <a:lnTo>
                        <a:pt x="124" y="92"/>
                      </a:lnTo>
                      <a:lnTo>
                        <a:pt x="124" y="92"/>
                      </a:lnTo>
                      <a:lnTo>
                        <a:pt x="76" y="8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4" y="0"/>
                      </a:lnTo>
                      <a:lnTo>
                        <a:pt x="58" y="2"/>
                      </a:lnTo>
                      <a:lnTo>
                        <a:pt x="52" y="8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2" y="92"/>
                      </a:lnTo>
                      <a:lnTo>
                        <a:pt x="2" y="92"/>
                      </a:lnTo>
                      <a:lnTo>
                        <a:pt x="0" y="98"/>
                      </a:lnTo>
                      <a:lnTo>
                        <a:pt x="0" y="104"/>
                      </a:lnTo>
                      <a:lnTo>
                        <a:pt x="0" y="252"/>
                      </a:lnTo>
                      <a:lnTo>
                        <a:pt x="0" y="252"/>
                      </a:lnTo>
                      <a:lnTo>
                        <a:pt x="0" y="258"/>
                      </a:lnTo>
                      <a:lnTo>
                        <a:pt x="4" y="264"/>
                      </a:lnTo>
                      <a:lnTo>
                        <a:pt x="10" y="268"/>
                      </a:lnTo>
                      <a:lnTo>
                        <a:pt x="18" y="270"/>
                      </a:lnTo>
                      <a:lnTo>
                        <a:pt x="110" y="270"/>
                      </a:lnTo>
                      <a:lnTo>
                        <a:pt x="110" y="270"/>
                      </a:lnTo>
                      <a:lnTo>
                        <a:pt x="116" y="268"/>
                      </a:lnTo>
                      <a:lnTo>
                        <a:pt x="122" y="264"/>
                      </a:lnTo>
                      <a:lnTo>
                        <a:pt x="126" y="258"/>
                      </a:lnTo>
                      <a:lnTo>
                        <a:pt x="128" y="252"/>
                      </a:lnTo>
                      <a:lnTo>
                        <a:pt x="128" y="104"/>
                      </a:lnTo>
                      <a:lnTo>
                        <a:pt x="128" y="104"/>
                      </a:lnTo>
                      <a:lnTo>
                        <a:pt x="128" y="98"/>
                      </a:lnTo>
                      <a:lnTo>
                        <a:pt x="124" y="92"/>
                      </a:lnTo>
                      <a:lnTo>
                        <a:pt x="124" y="92"/>
                      </a:lnTo>
                      <a:close/>
                      <a:moveTo>
                        <a:pt x="64" y="64"/>
                      </a:moveTo>
                      <a:lnTo>
                        <a:pt x="64" y="64"/>
                      </a:lnTo>
                      <a:lnTo>
                        <a:pt x="74" y="66"/>
                      </a:lnTo>
                      <a:lnTo>
                        <a:pt x="82" y="72"/>
                      </a:lnTo>
                      <a:lnTo>
                        <a:pt x="88" y="82"/>
                      </a:lnTo>
                      <a:lnTo>
                        <a:pt x="90" y="92"/>
                      </a:lnTo>
                      <a:lnTo>
                        <a:pt x="90" y="92"/>
                      </a:lnTo>
                      <a:lnTo>
                        <a:pt x="88" y="102"/>
                      </a:lnTo>
                      <a:lnTo>
                        <a:pt x="82" y="112"/>
                      </a:lnTo>
                      <a:lnTo>
                        <a:pt x="74" y="116"/>
                      </a:lnTo>
                      <a:lnTo>
                        <a:pt x="64" y="118"/>
                      </a:lnTo>
                      <a:lnTo>
                        <a:pt x="64" y="118"/>
                      </a:lnTo>
                      <a:lnTo>
                        <a:pt x="54" y="116"/>
                      </a:lnTo>
                      <a:lnTo>
                        <a:pt x="44" y="112"/>
                      </a:lnTo>
                      <a:lnTo>
                        <a:pt x="38" y="102"/>
                      </a:lnTo>
                      <a:lnTo>
                        <a:pt x="36" y="92"/>
                      </a:lnTo>
                      <a:lnTo>
                        <a:pt x="36" y="92"/>
                      </a:lnTo>
                      <a:lnTo>
                        <a:pt x="38" y="82"/>
                      </a:lnTo>
                      <a:lnTo>
                        <a:pt x="44" y="72"/>
                      </a:lnTo>
                      <a:lnTo>
                        <a:pt x="54" y="66"/>
                      </a:lnTo>
                      <a:lnTo>
                        <a:pt x="64" y="64"/>
                      </a:lnTo>
                      <a:lnTo>
                        <a:pt x="64" y="64"/>
                      </a:lnTo>
                      <a:close/>
                      <a:moveTo>
                        <a:pt x="100" y="256"/>
                      </a:moveTo>
                      <a:lnTo>
                        <a:pt x="100" y="256"/>
                      </a:lnTo>
                      <a:lnTo>
                        <a:pt x="98" y="260"/>
                      </a:lnTo>
                      <a:lnTo>
                        <a:pt x="94" y="262"/>
                      </a:lnTo>
                      <a:lnTo>
                        <a:pt x="34" y="262"/>
                      </a:lnTo>
                      <a:lnTo>
                        <a:pt x="34" y="262"/>
                      </a:lnTo>
                      <a:lnTo>
                        <a:pt x="30" y="260"/>
                      </a:lnTo>
                      <a:lnTo>
                        <a:pt x="28" y="256"/>
                      </a:lnTo>
                      <a:lnTo>
                        <a:pt x="28" y="182"/>
                      </a:lnTo>
                      <a:lnTo>
                        <a:pt x="28" y="182"/>
                      </a:lnTo>
                      <a:lnTo>
                        <a:pt x="30" y="178"/>
                      </a:lnTo>
                      <a:lnTo>
                        <a:pt x="34" y="176"/>
                      </a:lnTo>
                      <a:lnTo>
                        <a:pt x="94" y="176"/>
                      </a:lnTo>
                      <a:lnTo>
                        <a:pt x="94" y="176"/>
                      </a:lnTo>
                      <a:lnTo>
                        <a:pt x="98" y="178"/>
                      </a:lnTo>
                      <a:lnTo>
                        <a:pt x="100" y="182"/>
                      </a:lnTo>
                      <a:lnTo>
                        <a:pt x="100" y="2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7" name="Freeform 66"/>
                <p:cNvSpPr>
                  <a:spLocks/>
                </p:cNvSpPr>
                <p:nvPr/>
              </p:nvSpPr>
              <p:spPr bwMode="auto">
                <a:xfrm>
                  <a:off x="8476109" y="2809874"/>
                  <a:ext cx="25400" cy="57150"/>
                </a:xfrm>
                <a:custGeom>
                  <a:avLst/>
                  <a:gdLst>
                    <a:gd name="T0" fmla="*/ 16 w 16"/>
                    <a:gd name="T1" fmla="*/ 22 h 36"/>
                    <a:gd name="T2" fmla="*/ 16 w 16"/>
                    <a:gd name="T3" fmla="*/ 22 h 36"/>
                    <a:gd name="T4" fmla="*/ 16 w 16"/>
                    <a:gd name="T5" fmla="*/ 22 h 36"/>
                    <a:gd name="T6" fmla="*/ 16 w 16"/>
                    <a:gd name="T7" fmla="*/ 2 h 36"/>
                    <a:gd name="T8" fmla="*/ 16 w 16"/>
                    <a:gd name="T9" fmla="*/ 2 h 36"/>
                    <a:gd name="T10" fmla="*/ 16 w 16"/>
                    <a:gd name="T11" fmla="*/ 0 h 36"/>
                    <a:gd name="T12" fmla="*/ 14 w 16"/>
                    <a:gd name="T13" fmla="*/ 0 h 36"/>
                    <a:gd name="T14" fmla="*/ 14 w 16"/>
                    <a:gd name="T15" fmla="*/ 0 h 36"/>
                    <a:gd name="T16" fmla="*/ 12 w 16"/>
                    <a:gd name="T17" fmla="*/ 0 h 36"/>
                    <a:gd name="T18" fmla="*/ 12 w 16"/>
                    <a:gd name="T19" fmla="*/ 2 h 36"/>
                    <a:gd name="T20" fmla="*/ 12 w 16"/>
                    <a:gd name="T21" fmla="*/ 22 h 36"/>
                    <a:gd name="T22" fmla="*/ 0 w 16"/>
                    <a:gd name="T23" fmla="*/ 32 h 36"/>
                    <a:gd name="T24" fmla="*/ 0 w 16"/>
                    <a:gd name="T25" fmla="*/ 32 h 36"/>
                    <a:gd name="T26" fmla="*/ 0 w 16"/>
                    <a:gd name="T27" fmla="*/ 34 h 36"/>
                    <a:gd name="T28" fmla="*/ 0 w 16"/>
                    <a:gd name="T29" fmla="*/ 36 h 36"/>
                    <a:gd name="T30" fmla="*/ 0 w 16"/>
                    <a:gd name="T31" fmla="*/ 36 h 36"/>
                    <a:gd name="T32" fmla="*/ 2 w 16"/>
                    <a:gd name="T33" fmla="*/ 36 h 36"/>
                    <a:gd name="T34" fmla="*/ 2 w 16"/>
                    <a:gd name="T35" fmla="*/ 36 h 36"/>
                    <a:gd name="T36" fmla="*/ 2 w 16"/>
                    <a:gd name="T37" fmla="*/ 36 h 36"/>
                    <a:gd name="T38" fmla="*/ 16 w 16"/>
                    <a:gd name="T39" fmla="*/ 24 h 36"/>
                    <a:gd name="T40" fmla="*/ 16 w 16"/>
                    <a:gd name="T41" fmla="*/ 24 h 36"/>
                    <a:gd name="T42" fmla="*/ 16 w 16"/>
                    <a:gd name="T43" fmla="*/ 22 h 36"/>
                    <a:gd name="T44" fmla="*/ 16 w 16"/>
                    <a:gd name="T45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" h="36">
                      <a:moveTo>
                        <a:pt x="16" y="22"/>
                      </a:move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2" y="2"/>
                      </a:lnTo>
                      <a:lnTo>
                        <a:pt x="12" y="2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2" y="36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8" name="Freeform 67"/>
                <p:cNvSpPr>
                  <a:spLocks/>
                </p:cNvSpPr>
                <p:nvPr/>
              </p:nvSpPr>
              <p:spPr bwMode="auto">
                <a:xfrm>
                  <a:off x="8444359" y="2984499"/>
                  <a:ext cx="104775" cy="15875"/>
                </a:xfrm>
                <a:custGeom>
                  <a:avLst/>
                  <a:gdLst>
                    <a:gd name="T0" fmla="*/ 66 w 66"/>
                    <a:gd name="T1" fmla="*/ 6 h 10"/>
                    <a:gd name="T2" fmla="*/ 66 w 66"/>
                    <a:gd name="T3" fmla="*/ 6 h 10"/>
                    <a:gd name="T4" fmla="*/ 64 w 66"/>
                    <a:gd name="T5" fmla="*/ 10 h 10"/>
                    <a:gd name="T6" fmla="*/ 62 w 66"/>
                    <a:gd name="T7" fmla="*/ 10 h 10"/>
                    <a:gd name="T8" fmla="*/ 6 w 66"/>
                    <a:gd name="T9" fmla="*/ 10 h 10"/>
                    <a:gd name="T10" fmla="*/ 6 w 66"/>
                    <a:gd name="T11" fmla="*/ 10 h 10"/>
                    <a:gd name="T12" fmla="*/ 2 w 66"/>
                    <a:gd name="T13" fmla="*/ 10 h 10"/>
                    <a:gd name="T14" fmla="*/ 0 w 66"/>
                    <a:gd name="T15" fmla="*/ 6 h 10"/>
                    <a:gd name="T16" fmla="*/ 0 w 66"/>
                    <a:gd name="T17" fmla="*/ 6 h 10"/>
                    <a:gd name="T18" fmla="*/ 0 w 66"/>
                    <a:gd name="T19" fmla="*/ 6 h 10"/>
                    <a:gd name="T20" fmla="*/ 2 w 66"/>
                    <a:gd name="T21" fmla="*/ 2 h 10"/>
                    <a:gd name="T22" fmla="*/ 6 w 66"/>
                    <a:gd name="T23" fmla="*/ 0 h 10"/>
                    <a:gd name="T24" fmla="*/ 62 w 66"/>
                    <a:gd name="T25" fmla="*/ 0 h 10"/>
                    <a:gd name="T26" fmla="*/ 62 w 66"/>
                    <a:gd name="T27" fmla="*/ 0 h 10"/>
                    <a:gd name="T28" fmla="*/ 64 w 66"/>
                    <a:gd name="T29" fmla="*/ 2 h 10"/>
                    <a:gd name="T30" fmla="*/ 66 w 66"/>
                    <a:gd name="T31" fmla="*/ 6 h 10"/>
                    <a:gd name="T32" fmla="*/ 66 w 66"/>
                    <a:gd name="T33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10">
                      <a:moveTo>
                        <a:pt x="66" y="6"/>
                      </a:moveTo>
                      <a:lnTo>
                        <a:pt x="66" y="6"/>
                      </a:lnTo>
                      <a:lnTo>
                        <a:pt x="64" y="10"/>
                      </a:lnTo>
                      <a:lnTo>
                        <a:pt x="62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64" y="2"/>
                      </a:lnTo>
                      <a:lnTo>
                        <a:pt x="66" y="6"/>
                      </a:lnTo>
                      <a:lnTo>
                        <a:pt x="6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7" name="그룹 226"/>
              <p:cNvGrpSpPr/>
              <p:nvPr/>
            </p:nvGrpSpPr>
            <p:grpSpPr>
              <a:xfrm>
                <a:off x="6253356" y="3283089"/>
                <a:ext cx="2178603" cy="1855989"/>
                <a:chOff x="6253356" y="3283089"/>
                <a:chExt cx="2178603" cy="1855989"/>
              </a:xfrm>
            </p:grpSpPr>
            <p:grpSp>
              <p:nvGrpSpPr>
                <p:cNvPr id="292" name="그룹 291"/>
                <p:cNvGrpSpPr/>
                <p:nvPr/>
              </p:nvGrpSpPr>
              <p:grpSpPr>
                <a:xfrm flipH="1">
                  <a:off x="7055639" y="40071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34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3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253356" y="4172345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94" name="그룹 293"/>
                <p:cNvGrpSpPr/>
                <p:nvPr/>
              </p:nvGrpSpPr>
              <p:grpSpPr>
                <a:xfrm flipH="1">
                  <a:off x="7547753" y="4254720"/>
                  <a:ext cx="203299" cy="200700"/>
                  <a:chOff x="6791324" y="3513138"/>
                  <a:chExt cx="496889" cy="490538"/>
                </a:xfrm>
                <a:solidFill>
                  <a:srgbClr val="60C8ED"/>
                </a:solidFill>
              </p:grpSpPr>
              <p:sp>
                <p:nvSpPr>
                  <p:cNvPr id="332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4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95" name="그룹 294"/>
                <p:cNvGrpSpPr/>
                <p:nvPr/>
              </p:nvGrpSpPr>
              <p:grpSpPr>
                <a:xfrm flipH="1">
                  <a:off x="7475584" y="371862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30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96" name="그룹 295"/>
                <p:cNvGrpSpPr/>
                <p:nvPr/>
              </p:nvGrpSpPr>
              <p:grpSpPr>
                <a:xfrm flipH="1">
                  <a:off x="8099812" y="3640280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28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97" name="그룹 296"/>
                <p:cNvGrpSpPr/>
                <p:nvPr/>
              </p:nvGrpSpPr>
              <p:grpSpPr>
                <a:xfrm flipH="1">
                  <a:off x="6891518" y="3333609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26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7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98" name="그룹 297"/>
                <p:cNvGrpSpPr/>
                <p:nvPr/>
              </p:nvGrpSpPr>
              <p:grpSpPr>
                <a:xfrm flipH="1">
                  <a:off x="7225482" y="4598182"/>
                  <a:ext cx="127585" cy="127584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24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5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99" name="그룹 298"/>
                <p:cNvGrpSpPr/>
                <p:nvPr/>
              </p:nvGrpSpPr>
              <p:grpSpPr>
                <a:xfrm flipH="1" flipV="1">
                  <a:off x="8228059" y="4378821"/>
                  <a:ext cx="195490" cy="195490"/>
                  <a:chOff x="4831915" y="1217613"/>
                  <a:chExt cx="339725" cy="339725"/>
                </a:xfrm>
                <a:solidFill>
                  <a:srgbClr val="60C8ED"/>
                </a:solidFill>
              </p:grpSpPr>
              <p:sp>
                <p:nvSpPr>
                  <p:cNvPr id="322" name="Freeform 74"/>
                  <p:cNvSpPr>
                    <a:spLocks noEditPoints="1"/>
                  </p:cNvSpPr>
                  <p:nvPr/>
                </p:nvSpPr>
                <p:spPr bwMode="auto">
                  <a:xfrm>
                    <a:off x="4831915" y="1217613"/>
                    <a:ext cx="339725" cy="339725"/>
                  </a:xfrm>
                  <a:custGeom>
                    <a:avLst/>
                    <a:gdLst>
                      <a:gd name="T0" fmla="*/ 380 w 427"/>
                      <a:gd name="T1" fmla="*/ 180 h 427"/>
                      <a:gd name="T2" fmla="*/ 370 w 427"/>
                      <a:gd name="T3" fmla="*/ 168 h 427"/>
                      <a:gd name="T4" fmla="*/ 354 w 427"/>
                      <a:gd name="T5" fmla="*/ 128 h 427"/>
                      <a:gd name="T6" fmla="*/ 373 w 427"/>
                      <a:gd name="T7" fmla="*/ 95 h 427"/>
                      <a:gd name="T8" fmla="*/ 373 w 427"/>
                      <a:gd name="T9" fmla="*/ 73 h 427"/>
                      <a:gd name="T10" fmla="*/ 337 w 427"/>
                      <a:gd name="T11" fmla="*/ 48 h 427"/>
                      <a:gd name="T12" fmla="*/ 309 w 427"/>
                      <a:gd name="T13" fmla="*/ 71 h 427"/>
                      <a:gd name="T14" fmla="*/ 292 w 427"/>
                      <a:gd name="T15" fmla="*/ 71 h 427"/>
                      <a:gd name="T16" fmla="*/ 254 w 427"/>
                      <a:gd name="T17" fmla="*/ 54 h 427"/>
                      <a:gd name="T18" fmla="*/ 243 w 427"/>
                      <a:gd name="T19" fmla="*/ 15 h 427"/>
                      <a:gd name="T20" fmla="*/ 228 w 427"/>
                      <a:gd name="T21" fmla="*/ 0 h 427"/>
                      <a:gd name="T22" fmla="*/ 184 w 427"/>
                      <a:gd name="T23" fmla="*/ 10 h 427"/>
                      <a:gd name="T24" fmla="*/ 181 w 427"/>
                      <a:gd name="T25" fmla="*/ 45 h 427"/>
                      <a:gd name="T26" fmla="*/ 169 w 427"/>
                      <a:gd name="T27" fmla="*/ 57 h 427"/>
                      <a:gd name="T28" fmla="*/ 130 w 427"/>
                      <a:gd name="T29" fmla="*/ 73 h 427"/>
                      <a:gd name="T30" fmla="*/ 96 w 427"/>
                      <a:gd name="T31" fmla="*/ 52 h 427"/>
                      <a:gd name="T32" fmla="*/ 73 w 427"/>
                      <a:gd name="T33" fmla="*/ 52 h 427"/>
                      <a:gd name="T34" fmla="*/ 49 w 427"/>
                      <a:gd name="T35" fmla="*/ 90 h 427"/>
                      <a:gd name="T36" fmla="*/ 71 w 427"/>
                      <a:gd name="T37" fmla="*/ 118 h 427"/>
                      <a:gd name="T38" fmla="*/ 71 w 427"/>
                      <a:gd name="T39" fmla="*/ 134 h 427"/>
                      <a:gd name="T40" fmla="*/ 54 w 427"/>
                      <a:gd name="T41" fmla="*/ 174 h 427"/>
                      <a:gd name="T42" fmla="*/ 16 w 427"/>
                      <a:gd name="T43" fmla="*/ 182 h 427"/>
                      <a:gd name="T44" fmla="*/ 0 w 427"/>
                      <a:gd name="T45" fmla="*/ 198 h 427"/>
                      <a:gd name="T46" fmla="*/ 10 w 427"/>
                      <a:gd name="T47" fmla="*/ 243 h 427"/>
                      <a:gd name="T48" fmla="*/ 45 w 427"/>
                      <a:gd name="T49" fmla="*/ 245 h 427"/>
                      <a:gd name="T50" fmla="*/ 57 w 427"/>
                      <a:gd name="T51" fmla="*/ 257 h 427"/>
                      <a:gd name="T52" fmla="*/ 73 w 427"/>
                      <a:gd name="T53" fmla="*/ 297 h 427"/>
                      <a:gd name="T54" fmla="*/ 52 w 427"/>
                      <a:gd name="T55" fmla="*/ 330 h 427"/>
                      <a:gd name="T56" fmla="*/ 52 w 427"/>
                      <a:gd name="T57" fmla="*/ 354 h 427"/>
                      <a:gd name="T58" fmla="*/ 90 w 427"/>
                      <a:gd name="T59" fmla="*/ 377 h 427"/>
                      <a:gd name="T60" fmla="*/ 118 w 427"/>
                      <a:gd name="T61" fmla="*/ 354 h 427"/>
                      <a:gd name="T62" fmla="*/ 134 w 427"/>
                      <a:gd name="T63" fmla="*/ 356 h 427"/>
                      <a:gd name="T64" fmla="*/ 174 w 427"/>
                      <a:gd name="T65" fmla="*/ 372 h 427"/>
                      <a:gd name="T66" fmla="*/ 182 w 427"/>
                      <a:gd name="T67" fmla="*/ 410 h 427"/>
                      <a:gd name="T68" fmla="*/ 200 w 427"/>
                      <a:gd name="T69" fmla="*/ 427 h 427"/>
                      <a:gd name="T70" fmla="*/ 243 w 427"/>
                      <a:gd name="T71" fmla="*/ 417 h 427"/>
                      <a:gd name="T72" fmla="*/ 245 w 427"/>
                      <a:gd name="T73" fmla="*/ 380 h 427"/>
                      <a:gd name="T74" fmla="*/ 259 w 427"/>
                      <a:gd name="T75" fmla="*/ 370 h 427"/>
                      <a:gd name="T76" fmla="*/ 297 w 427"/>
                      <a:gd name="T77" fmla="*/ 354 h 427"/>
                      <a:gd name="T78" fmla="*/ 332 w 427"/>
                      <a:gd name="T79" fmla="*/ 373 h 427"/>
                      <a:gd name="T80" fmla="*/ 354 w 427"/>
                      <a:gd name="T81" fmla="*/ 373 h 427"/>
                      <a:gd name="T82" fmla="*/ 379 w 427"/>
                      <a:gd name="T83" fmla="*/ 337 h 427"/>
                      <a:gd name="T84" fmla="*/ 354 w 427"/>
                      <a:gd name="T85" fmla="*/ 309 h 427"/>
                      <a:gd name="T86" fmla="*/ 356 w 427"/>
                      <a:gd name="T87" fmla="*/ 292 h 427"/>
                      <a:gd name="T88" fmla="*/ 372 w 427"/>
                      <a:gd name="T89" fmla="*/ 253 h 427"/>
                      <a:gd name="T90" fmla="*/ 410 w 427"/>
                      <a:gd name="T91" fmla="*/ 243 h 427"/>
                      <a:gd name="T92" fmla="*/ 427 w 427"/>
                      <a:gd name="T93" fmla="*/ 227 h 427"/>
                      <a:gd name="T94" fmla="*/ 417 w 427"/>
                      <a:gd name="T95" fmla="*/ 184 h 427"/>
                      <a:gd name="T96" fmla="*/ 203 w 427"/>
                      <a:gd name="T97" fmla="*/ 318 h 427"/>
                      <a:gd name="T98" fmla="*/ 139 w 427"/>
                      <a:gd name="T99" fmla="*/ 288 h 427"/>
                      <a:gd name="T100" fmla="*/ 108 w 427"/>
                      <a:gd name="T101" fmla="*/ 224 h 427"/>
                      <a:gd name="T102" fmla="*/ 113 w 427"/>
                      <a:gd name="T103" fmla="*/ 182 h 427"/>
                      <a:gd name="T104" fmla="*/ 172 w 427"/>
                      <a:gd name="T105" fmla="*/ 116 h 427"/>
                      <a:gd name="T106" fmla="*/ 214 w 427"/>
                      <a:gd name="T107" fmla="*/ 108 h 427"/>
                      <a:gd name="T108" fmla="*/ 273 w 427"/>
                      <a:gd name="T109" fmla="*/ 125 h 427"/>
                      <a:gd name="T110" fmla="*/ 316 w 427"/>
                      <a:gd name="T111" fmla="*/ 191 h 427"/>
                      <a:gd name="T112" fmla="*/ 316 w 427"/>
                      <a:gd name="T113" fmla="*/ 234 h 427"/>
                      <a:gd name="T114" fmla="*/ 273 w 427"/>
                      <a:gd name="T115" fmla="*/ 300 h 427"/>
                      <a:gd name="T116" fmla="*/ 214 w 427"/>
                      <a:gd name="T117" fmla="*/ 319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27" h="427">
                        <a:moveTo>
                          <a:pt x="410" y="182"/>
                        </a:moveTo>
                        <a:lnTo>
                          <a:pt x="389" y="182"/>
                        </a:lnTo>
                        <a:lnTo>
                          <a:pt x="389" y="182"/>
                        </a:lnTo>
                        <a:lnTo>
                          <a:pt x="387" y="182"/>
                        </a:lnTo>
                        <a:lnTo>
                          <a:pt x="380" y="180"/>
                        </a:lnTo>
                        <a:lnTo>
                          <a:pt x="375" y="177"/>
                        </a:lnTo>
                        <a:lnTo>
                          <a:pt x="372" y="174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70" y="168"/>
                        </a:lnTo>
                        <a:lnTo>
                          <a:pt x="363" y="151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6" y="134"/>
                        </a:lnTo>
                        <a:lnTo>
                          <a:pt x="354" y="128"/>
                        </a:lnTo>
                        <a:lnTo>
                          <a:pt x="353" y="125"/>
                        </a:lnTo>
                        <a:lnTo>
                          <a:pt x="354" y="118"/>
                        </a:lnTo>
                        <a:lnTo>
                          <a:pt x="358" y="113"/>
                        </a:lnTo>
                        <a:lnTo>
                          <a:pt x="360" y="111"/>
                        </a:lnTo>
                        <a:lnTo>
                          <a:pt x="373" y="95"/>
                        </a:lnTo>
                        <a:lnTo>
                          <a:pt x="373" y="95"/>
                        </a:lnTo>
                        <a:lnTo>
                          <a:pt x="379" y="90"/>
                        </a:lnTo>
                        <a:lnTo>
                          <a:pt x="379" y="83"/>
                        </a:lnTo>
                        <a:lnTo>
                          <a:pt x="379" y="78"/>
                        </a:lnTo>
                        <a:lnTo>
                          <a:pt x="373" y="73"/>
                        </a:lnTo>
                        <a:lnTo>
                          <a:pt x="354" y="52"/>
                        </a:lnTo>
                        <a:lnTo>
                          <a:pt x="354" y="52"/>
                        </a:lnTo>
                        <a:lnTo>
                          <a:pt x="349" y="48"/>
                        </a:lnTo>
                        <a:lnTo>
                          <a:pt x="342" y="47"/>
                        </a:lnTo>
                        <a:lnTo>
                          <a:pt x="337" y="48"/>
                        </a:lnTo>
                        <a:lnTo>
                          <a:pt x="332" y="52"/>
                        </a:lnTo>
                        <a:lnTo>
                          <a:pt x="316" y="68"/>
                        </a:lnTo>
                        <a:lnTo>
                          <a:pt x="316" y="68"/>
                        </a:lnTo>
                        <a:lnTo>
                          <a:pt x="314" y="68"/>
                        </a:lnTo>
                        <a:lnTo>
                          <a:pt x="309" y="71"/>
                        </a:lnTo>
                        <a:lnTo>
                          <a:pt x="302" y="73"/>
                        </a:lnTo>
                        <a:lnTo>
                          <a:pt x="297" y="73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92" y="71"/>
                        </a:lnTo>
                        <a:lnTo>
                          <a:pt x="276" y="62"/>
                        </a:lnTo>
                        <a:lnTo>
                          <a:pt x="259" y="57"/>
                        </a:lnTo>
                        <a:lnTo>
                          <a:pt x="257" y="57"/>
                        </a:lnTo>
                        <a:lnTo>
                          <a:pt x="257" y="57"/>
                        </a:lnTo>
                        <a:lnTo>
                          <a:pt x="254" y="54"/>
                        </a:lnTo>
                        <a:lnTo>
                          <a:pt x="250" y="52"/>
                        </a:lnTo>
                        <a:lnTo>
                          <a:pt x="245" y="45"/>
                        </a:lnTo>
                        <a:lnTo>
                          <a:pt x="245" y="40"/>
                        </a:lnTo>
                        <a:lnTo>
                          <a:pt x="243" y="36"/>
                        </a:lnTo>
                        <a:lnTo>
                          <a:pt x="243" y="15"/>
                        </a:lnTo>
                        <a:lnTo>
                          <a:pt x="243" y="15"/>
                        </a:lnTo>
                        <a:lnTo>
                          <a:pt x="243" y="10"/>
                        </a:lnTo>
                        <a:lnTo>
                          <a:pt x="240" y="5"/>
                        </a:lnTo>
                        <a:lnTo>
                          <a:pt x="235" y="2"/>
                        </a:lnTo>
                        <a:lnTo>
                          <a:pt x="228" y="0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93" y="2"/>
                        </a:lnTo>
                        <a:lnTo>
                          <a:pt x="188" y="5"/>
                        </a:lnTo>
                        <a:lnTo>
                          <a:pt x="184" y="10"/>
                        </a:lnTo>
                        <a:lnTo>
                          <a:pt x="182" y="15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40"/>
                        </a:lnTo>
                        <a:lnTo>
                          <a:pt x="181" y="45"/>
                        </a:lnTo>
                        <a:lnTo>
                          <a:pt x="177" y="52"/>
                        </a:lnTo>
                        <a:lnTo>
                          <a:pt x="174" y="54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69" y="57"/>
                        </a:lnTo>
                        <a:lnTo>
                          <a:pt x="151" y="62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4" y="71"/>
                        </a:lnTo>
                        <a:lnTo>
                          <a:pt x="130" y="73"/>
                        </a:lnTo>
                        <a:lnTo>
                          <a:pt x="125" y="73"/>
                        </a:lnTo>
                        <a:lnTo>
                          <a:pt x="118" y="71"/>
                        </a:lnTo>
                        <a:lnTo>
                          <a:pt x="113" y="68"/>
                        </a:lnTo>
                        <a:lnTo>
                          <a:pt x="111" y="68"/>
                        </a:lnTo>
                        <a:lnTo>
                          <a:pt x="96" y="52"/>
                        </a:lnTo>
                        <a:lnTo>
                          <a:pt x="96" y="52"/>
                        </a:lnTo>
                        <a:lnTo>
                          <a:pt x="90" y="48"/>
                        </a:lnTo>
                        <a:lnTo>
                          <a:pt x="83" y="47"/>
                        </a:lnTo>
                        <a:lnTo>
                          <a:pt x="78" y="48"/>
                        </a:lnTo>
                        <a:lnTo>
                          <a:pt x="73" y="52"/>
                        </a:lnTo>
                        <a:lnTo>
                          <a:pt x="52" y="73"/>
                        </a:lnTo>
                        <a:lnTo>
                          <a:pt x="52" y="73"/>
                        </a:lnTo>
                        <a:lnTo>
                          <a:pt x="49" y="78"/>
                        </a:lnTo>
                        <a:lnTo>
                          <a:pt x="47" y="83"/>
                        </a:lnTo>
                        <a:lnTo>
                          <a:pt x="49" y="90"/>
                        </a:lnTo>
                        <a:lnTo>
                          <a:pt x="52" y="95"/>
                        </a:lnTo>
                        <a:lnTo>
                          <a:pt x="68" y="111"/>
                        </a:lnTo>
                        <a:lnTo>
                          <a:pt x="68" y="111"/>
                        </a:lnTo>
                        <a:lnTo>
                          <a:pt x="69" y="113"/>
                        </a:lnTo>
                        <a:lnTo>
                          <a:pt x="71" y="118"/>
                        </a:lnTo>
                        <a:lnTo>
                          <a:pt x="73" y="125"/>
                        </a:lnTo>
                        <a:lnTo>
                          <a:pt x="73" y="128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51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7" y="168"/>
                        </a:lnTo>
                        <a:lnTo>
                          <a:pt x="54" y="174"/>
                        </a:lnTo>
                        <a:lnTo>
                          <a:pt x="52" y="177"/>
                        </a:lnTo>
                        <a:lnTo>
                          <a:pt x="45" y="180"/>
                        </a:lnTo>
                        <a:lnTo>
                          <a:pt x="40" y="182"/>
                        </a:lnTo>
                        <a:lnTo>
                          <a:pt x="38" y="182"/>
                        </a:lnTo>
                        <a:lnTo>
                          <a:pt x="16" y="182"/>
                        </a:lnTo>
                        <a:lnTo>
                          <a:pt x="16" y="182"/>
                        </a:lnTo>
                        <a:lnTo>
                          <a:pt x="10" y="184"/>
                        </a:lnTo>
                        <a:lnTo>
                          <a:pt x="5" y="187"/>
                        </a:lnTo>
                        <a:lnTo>
                          <a:pt x="2" y="193"/>
                        </a:lnTo>
                        <a:lnTo>
                          <a:pt x="0" y="198"/>
                        </a:lnTo>
                        <a:lnTo>
                          <a:pt x="0" y="227"/>
                        </a:lnTo>
                        <a:lnTo>
                          <a:pt x="0" y="227"/>
                        </a:lnTo>
                        <a:lnTo>
                          <a:pt x="2" y="234"/>
                        </a:lnTo>
                        <a:lnTo>
                          <a:pt x="5" y="240"/>
                        </a:lnTo>
                        <a:lnTo>
                          <a:pt x="10" y="243"/>
                        </a:lnTo>
                        <a:lnTo>
                          <a:pt x="16" y="243"/>
                        </a:lnTo>
                        <a:lnTo>
                          <a:pt x="38" y="243"/>
                        </a:lnTo>
                        <a:lnTo>
                          <a:pt x="38" y="243"/>
                        </a:lnTo>
                        <a:lnTo>
                          <a:pt x="40" y="243"/>
                        </a:lnTo>
                        <a:lnTo>
                          <a:pt x="45" y="245"/>
                        </a:lnTo>
                        <a:lnTo>
                          <a:pt x="52" y="250"/>
                        </a:lnTo>
                        <a:lnTo>
                          <a:pt x="54" y="253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57" y="257"/>
                        </a:lnTo>
                        <a:lnTo>
                          <a:pt x="63" y="276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1" y="292"/>
                        </a:lnTo>
                        <a:lnTo>
                          <a:pt x="73" y="297"/>
                        </a:lnTo>
                        <a:lnTo>
                          <a:pt x="73" y="300"/>
                        </a:lnTo>
                        <a:lnTo>
                          <a:pt x="71" y="309"/>
                        </a:lnTo>
                        <a:lnTo>
                          <a:pt x="69" y="314"/>
                        </a:lnTo>
                        <a:lnTo>
                          <a:pt x="68" y="316"/>
                        </a:lnTo>
                        <a:lnTo>
                          <a:pt x="52" y="330"/>
                        </a:lnTo>
                        <a:lnTo>
                          <a:pt x="52" y="330"/>
                        </a:lnTo>
                        <a:lnTo>
                          <a:pt x="49" y="337"/>
                        </a:lnTo>
                        <a:lnTo>
                          <a:pt x="47" y="342"/>
                        </a:lnTo>
                        <a:lnTo>
                          <a:pt x="49" y="349"/>
                        </a:lnTo>
                        <a:lnTo>
                          <a:pt x="52" y="354"/>
                        </a:lnTo>
                        <a:lnTo>
                          <a:pt x="73" y="373"/>
                        </a:lnTo>
                        <a:lnTo>
                          <a:pt x="73" y="373"/>
                        </a:lnTo>
                        <a:lnTo>
                          <a:pt x="78" y="377"/>
                        </a:lnTo>
                        <a:lnTo>
                          <a:pt x="83" y="379"/>
                        </a:lnTo>
                        <a:lnTo>
                          <a:pt x="90" y="377"/>
                        </a:lnTo>
                        <a:lnTo>
                          <a:pt x="96" y="373"/>
                        </a:lnTo>
                        <a:lnTo>
                          <a:pt x="111" y="359"/>
                        </a:lnTo>
                        <a:lnTo>
                          <a:pt x="111" y="359"/>
                        </a:lnTo>
                        <a:lnTo>
                          <a:pt x="113" y="358"/>
                        </a:lnTo>
                        <a:lnTo>
                          <a:pt x="118" y="354"/>
                        </a:lnTo>
                        <a:lnTo>
                          <a:pt x="125" y="352"/>
                        </a:lnTo>
                        <a:lnTo>
                          <a:pt x="130" y="354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34" y="356"/>
                        </a:lnTo>
                        <a:lnTo>
                          <a:pt x="151" y="363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69" y="370"/>
                        </a:lnTo>
                        <a:lnTo>
                          <a:pt x="174" y="372"/>
                        </a:lnTo>
                        <a:lnTo>
                          <a:pt x="177" y="375"/>
                        </a:lnTo>
                        <a:lnTo>
                          <a:pt x="181" y="380"/>
                        </a:lnTo>
                        <a:lnTo>
                          <a:pt x="182" y="385"/>
                        </a:lnTo>
                        <a:lnTo>
                          <a:pt x="182" y="389"/>
                        </a:lnTo>
                        <a:lnTo>
                          <a:pt x="182" y="410"/>
                        </a:lnTo>
                        <a:lnTo>
                          <a:pt x="182" y="410"/>
                        </a:lnTo>
                        <a:lnTo>
                          <a:pt x="184" y="417"/>
                        </a:lnTo>
                        <a:lnTo>
                          <a:pt x="188" y="422"/>
                        </a:lnTo>
                        <a:lnTo>
                          <a:pt x="193" y="425"/>
                        </a:lnTo>
                        <a:lnTo>
                          <a:pt x="200" y="427"/>
                        </a:lnTo>
                        <a:lnTo>
                          <a:pt x="228" y="427"/>
                        </a:lnTo>
                        <a:lnTo>
                          <a:pt x="228" y="427"/>
                        </a:lnTo>
                        <a:lnTo>
                          <a:pt x="235" y="425"/>
                        </a:lnTo>
                        <a:lnTo>
                          <a:pt x="240" y="422"/>
                        </a:lnTo>
                        <a:lnTo>
                          <a:pt x="243" y="417"/>
                        </a:lnTo>
                        <a:lnTo>
                          <a:pt x="243" y="410"/>
                        </a:lnTo>
                        <a:lnTo>
                          <a:pt x="243" y="389"/>
                        </a:lnTo>
                        <a:lnTo>
                          <a:pt x="243" y="389"/>
                        </a:lnTo>
                        <a:lnTo>
                          <a:pt x="245" y="385"/>
                        </a:lnTo>
                        <a:lnTo>
                          <a:pt x="245" y="380"/>
                        </a:lnTo>
                        <a:lnTo>
                          <a:pt x="250" y="375"/>
                        </a:lnTo>
                        <a:lnTo>
                          <a:pt x="254" y="372"/>
                        </a:lnTo>
                        <a:lnTo>
                          <a:pt x="257" y="370"/>
                        </a:lnTo>
                        <a:lnTo>
                          <a:pt x="259" y="370"/>
                        </a:lnTo>
                        <a:lnTo>
                          <a:pt x="259" y="370"/>
                        </a:lnTo>
                        <a:lnTo>
                          <a:pt x="276" y="363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2" y="356"/>
                        </a:lnTo>
                        <a:lnTo>
                          <a:pt x="297" y="354"/>
                        </a:lnTo>
                        <a:lnTo>
                          <a:pt x="302" y="352"/>
                        </a:lnTo>
                        <a:lnTo>
                          <a:pt x="309" y="354"/>
                        </a:lnTo>
                        <a:lnTo>
                          <a:pt x="314" y="358"/>
                        </a:lnTo>
                        <a:lnTo>
                          <a:pt x="316" y="359"/>
                        </a:lnTo>
                        <a:lnTo>
                          <a:pt x="332" y="373"/>
                        </a:lnTo>
                        <a:lnTo>
                          <a:pt x="332" y="373"/>
                        </a:lnTo>
                        <a:lnTo>
                          <a:pt x="337" y="377"/>
                        </a:lnTo>
                        <a:lnTo>
                          <a:pt x="342" y="379"/>
                        </a:lnTo>
                        <a:lnTo>
                          <a:pt x="349" y="377"/>
                        </a:lnTo>
                        <a:lnTo>
                          <a:pt x="354" y="373"/>
                        </a:lnTo>
                        <a:lnTo>
                          <a:pt x="373" y="354"/>
                        </a:lnTo>
                        <a:lnTo>
                          <a:pt x="373" y="354"/>
                        </a:lnTo>
                        <a:lnTo>
                          <a:pt x="379" y="349"/>
                        </a:lnTo>
                        <a:lnTo>
                          <a:pt x="379" y="342"/>
                        </a:lnTo>
                        <a:lnTo>
                          <a:pt x="379" y="337"/>
                        </a:lnTo>
                        <a:lnTo>
                          <a:pt x="373" y="330"/>
                        </a:lnTo>
                        <a:lnTo>
                          <a:pt x="360" y="316"/>
                        </a:lnTo>
                        <a:lnTo>
                          <a:pt x="360" y="316"/>
                        </a:lnTo>
                        <a:lnTo>
                          <a:pt x="358" y="314"/>
                        </a:lnTo>
                        <a:lnTo>
                          <a:pt x="354" y="309"/>
                        </a:lnTo>
                        <a:lnTo>
                          <a:pt x="353" y="300"/>
                        </a:lnTo>
                        <a:lnTo>
                          <a:pt x="354" y="297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56" y="292"/>
                        </a:lnTo>
                        <a:lnTo>
                          <a:pt x="363" y="276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0" y="257"/>
                        </a:lnTo>
                        <a:lnTo>
                          <a:pt x="372" y="253"/>
                        </a:lnTo>
                        <a:lnTo>
                          <a:pt x="375" y="250"/>
                        </a:lnTo>
                        <a:lnTo>
                          <a:pt x="380" y="245"/>
                        </a:lnTo>
                        <a:lnTo>
                          <a:pt x="387" y="243"/>
                        </a:lnTo>
                        <a:lnTo>
                          <a:pt x="389" y="243"/>
                        </a:lnTo>
                        <a:lnTo>
                          <a:pt x="410" y="243"/>
                        </a:lnTo>
                        <a:lnTo>
                          <a:pt x="410" y="243"/>
                        </a:lnTo>
                        <a:lnTo>
                          <a:pt x="417" y="243"/>
                        </a:lnTo>
                        <a:lnTo>
                          <a:pt x="422" y="240"/>
                        </a:lnTo>
                        <a:lnTo>
                          <a:pt x="426" y="234"/>
                        </a:lnTo>
                        <a:lnTo>
                          <a:pt x="427" y="227"/>
                        </a:lnTo>
                        <a:lnTo>
                          <a:pt x="427" y="198"/>
                        </a:lnTo>
                        <a:lnTo>
                          <a:pt x="427" y="198"/>
                        </a:lnTo>
                        <a:lnTo>
                          <a:pt x="426" y="193"/>
                        </a:lnTo>
                        <a:lnTo>
                          <a:pt x="422" y="187"/>
                        </a:lnTo>
                        <a:lnTo>
                          <a:pt x="417" y="184"/>
                        </a:lnTo>
                        <a:lnTo>
                          <a:pt x="410" y="182"/>
                        </a:lnTo>
                        <a:lnTo>
                          <a:pt x="410" y="182"/>
                        </a:lnTo>
                        <a:close/>
                        <a:moveTo>
                          <a:pt x="214" y="319"/>
                        </a:moveTo>
                        <a:lnTo>
                          <a:pt x="214" y="319"/>
                        </a:lnTo>
                        <a:lnTo>
                          <a:pt x="203" y="318"/>
                        </a:lnTo>
                        <a:lnTo>
                          <a:pt x="193" y="316"/>
                        </a:lnTo>
                        <a:lnTo>
                          <a:pt x="182" y="314"/>
                        </a:lnTo>
                        <a:lnTo>
                          <a:pt x="172" y="311"/>
                        </a:lnTo>
                        <a:lnTo>
                          <a:pt x="155" y="300"/>
                        </a:lnTo>
                        <a:lnTo>
                          <a:pt x="139" y="288"/>
                        </a:lnTo>
                        <a:lnTo>
                          <a:pt x="125" y="273"/>
                        </a:lnTo>
                        <a:lnTo>
                          <a:pt x="116" y="253"/>
                        </a:lnTo>
                        <a:lnTo>
                          <a:pt x="113" y="245"/>
                        </a:lnTo>
                        <a:lnTo>
                          <a:pt x="109" y="234"/>
                        </a:lnTo>
                        <a:lnTo>
                          <a:pt x="108" y="224"/>
                        </a:lnTo>
                        <a:lnTo>
                          <a:pt x="108" y="213"/>
                        </a:lnTo>
                        <a:lnTo>
                          <a:pt x="108" y="213"/>
                        </a:lnTo>
                        <a:lnTo>
                          <a:pt x="108" y="201"/>
                        </a:lnTo>
                        <a:lnTo>
                          <a:pt x="109" y="191"/>
                        </a:lnTo>
                        <a:lnTo>
                          <a:pt x="113" y="182"/>
                        </a:lnTo>
                        <a:lnTo>
                          <a:pt x="116" y="172"/>
                        </a:lnTo>
                        <a:lnTo>
                          <a:pt x="125" y="154"/>
                        </a:lnTo>
                        <a:lnTo>
                          <a:pt x="139" y="139"/>
                        </a:lnTo>
                        <a:lnTo>
                          <a:pt x="155" y="125"/>
                        </a:lnTo>
                        <a:lnTo>
                          <a:pt x="172" y="116"/>
                        </a:lnTo>
                        <a:lnTo>
                          <a:pt x="182" y="113"/>
                        </a:lnTo>
                        <a:lnTo>
                          <a:pt x="193" y="109"/>
                        </a:lnTo>
                        <a:lnTo>
                          <a:pt x="203" y="108"/>
                        </a:lnTo>
                        <a:lnTo>
                          <a:pt x="214" y="108"/>
                        </a:lnTo>
                        <a:lnTo>
                          <a:pt x="214" y="108"/>
                        </a:lnTo>
                        <a:lnTo>
                          <a:pt x="224" y="108"/>
                        </a:lnTo>
                        <a:lnTo>
                          <a:pt x="235" y="109"/>
                        </a:lnTo>
                        <a:lnTo>
                          <a:pt x="245" y="113"/>
                        </a:lnTo>
                        <a:lnTo>
                          <a:pt x="254" y="116"/>
                        </a:lnTo>
                        <a:lnTo>
                          <a:pt x="273" y="125"/>
                        </a:lnTo>
                        <a:lnTo>
                          <a:pt x="288" y="139"/>
                        </a:lnTo>
                        <a:lnTo>
                          <a:pt x="301" y="154"/>
                        </a:lnTo>
                        <a:lnTo>
                          <a:pt x="311" y="172"/>
                        </a:lnTo>
                        <a:lnTo>
                          <a:pt x="314" y="182"/>
                        </a:lnTo>
                        <a:lnTo>
                          <a:pt x="316" y="191"/>
                        </a:lnTo>
                        <a:lnTo>
                          <a:pt x="318" y="201"/>
                        </a:lnTo>
                        <a:lnTo>
                          <a:pt x="320" y="213"/>
                        </a:lnTo>
                        <a:lnTo>
                          <a:pt x="320" y="213"/>
                        </a:lnTo>
                        <a:lnTo>
                          <a:pt x="318" y="224"/>
                        </a:lnTo>
                        <a:lnTo>
                          <a:pt x="316" y="234"/>
                        </a:lnTo>
                        <a:lnTo>
                          <a:pt x="314" y="245"/>
                        </a:lnTo>
                        <a:lnTo>
                          <a:pt x="311" y="253"/>
                        </a:lnTo>
                        <a:lnTo>
                          <a:pt x="301" y="273"/>
                        </a:lnTo>
                        <a:lnTo>
                          <a:pt x="288" y="288"/>
                        </a:lnTo>
                        <a:lnTo>
                          <a:pt x="273" y="300"/>
                        </a:lnTo>
                        <a:lnTo>
                          <a:pt x="254" y="311"/>
                        </a:lnTo>
                        <a:lnTo>
                          <a:pt x="245" y="314"/>
                        </a:lnTo>
                        <a:lnTo>
                          <a:pt x="235" y="316"/>
                        </a:lnTo>
                        <a:lnTo>
                          <a:pt x="224" y="318"/>
                        </a:lnTo>
                        <a:lnTo>
                          <a:pt x="214" y="319"/>
                        </a:lnTo>
                        <a:lnTo>
                          <a:pt x="214" y="3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Freeform 75"/>
                  <p:cNvSpPr>
                    <a:spLocks/>
                  </p:cNvSpPr>
                  <p:nvPr/>
                </p:nvSpPr>
                <p:spPr bwMode="auto">
                  <a:xfrm>
                    <a:off x="4976377" y="1363663"/>
                    <a:ext cx="49213" cy="47625"/>
                  </a:xfrm>
                  <a:custGeom>
                    <a:avLst/>
                    <a:gdLst>
                      <a:gd name="T0" fmla="*/ 32 w 61"/>
                      <a:gd name="T1" fmla="*/ 0 h 61"/>
                      <a:gd name="T2" fmla="*/ 32 w 61"/>
                      <a:gd name="T3" fmla="*/ 0 h 61"/>
                      <a:gd name="T4" fmla="*/ 37 w 61"/>
                      <a:gd name="T5" fmla="*/ 2 h 61"/>
                      <a:gd name="T6" fmla="*/ 44 w 61"/>
                      <a:gd name="T7" fmla="*/ 4 h 61"/>
                      <a:gd name="T8" fmla="*/ 47 w 61"/>
                      <a:gd name="T9" fmla="*/ 5 h 61"/>
                      <a:gd name="T10" fmla="*/ 53 w 61"/>
                      <a:gd name="T11" fmla="*/ 9 h 61"/>
                      <a:gd name="T12" fmla="*/ 56 w 61"/>
                      <a:gd name="T13" fmla="*/ 14 h 61"/>
                      <a:gd name="T14" fmla="*/ 59 w 61"/>
                      <a:gd name="T15" fmla="*/ 19 h 61"/>
                      <a:gd name="T16" fmla="*/ 61 w 61"/>
                      <a:gd name="T17" fmla="*/ 25 h 61"/>
                      <a:gd name="T18" fmla="*/ 61 w 61"/>
                      <a:gd name="T19" fmla="*/ 31 h 61"/>
                      <a:gd name="T20" fmla="*/ 61 w 61"/>
                      <a:gd name="T21" fmla="*/ 31 h 61"/>
                      <a:gd name="T22" fmla="*/ 61 w 61"/>
                      <a:gd name="T23" fmla="*/ 37 h 61"/>
                      <a:gd name="T24" fmla="*/ 59 w 61"/>
                      <a:gd name="T25" fmla="*/ 42 h 61"/>
                      <a:gd name="T26" fmla="*/ 56 w 61"/>
                      <a:gd name="T27" fmla="*/ 47 h 61"/>
                      <a:gd name="T28" fmla="*/ 53 w 61"/>
                      <a:gd name="T29" fmla="*/ 52 h 61"/>
                      <a:gd name="T30" fmla="*/ 47 w 61"/>
                      <a:gd name="T31" fmla="*/ 56 h 61"/>
                      <a:gd name="T32" fmla="*/ 44 w 61"/>
                      <a:gd name="T33" fmla="*/ 59 h 61"/>
                      <a:gd name="T34" fmla="*/ 37 w 61"/>
                      <a:gd name="T35" fmla="*/ 61 h 61"/>
                      <a:gd name="T36" fmla="*/ 32 w 61"/>
                      <a:gd name="T37" fmla="*/ 61 h 61"/>
                      <a:gd name="T38" fmla="*/ 32 w 61"/>
                      <a:gd name="T39" fmla="*/ 61 h 61"/>
                      <a:gd name="T40" fmla="*/ 25 w 61"/>
                      <a:gd name="T41" fmla="*/ 61 h 61"/>
                      <a:gd name="T42" fmla="*/ 20 w 61"/>
                      <a:gd name="T43" fmla="*/ 59 h 61"/>
                      <a:gd name="T44" fmla="*/ 14 w 61"/>
                      <a:gd name="T45" fmla="*/ 56 h 61"/>
                      <a:gd name="T46" fmla="*/ 11 w 61"/>
                      <a:gd name="T47" fmla="*/ 52 h 61"/>
                      <a:gd name="T48" fmla="*/ 6 w 61"/>
                      <a:gd name="T49" fmla="*/ 47 h 61"/>
                      <a:gd name="T50" fmla="*/ 4 w 61"/>
                      <a:gd name="T51" fmla="*/ 42 h 61"/>
                      <a:gd name="T52" fmla="*/ 2 w 61"/>
                      <a:gd name="T53" fmla="*/ 37 h 61"/>
                      <a:gd name="T54" fmla="*/ 0 w 61"/>
                      <a:gd name="T55" fmla="*/ 31 h 61"/>
                      <a:gd name="T56" fmla="*/ 0 w 61"/>
                      <a:gd name="T57" fmla="*/ 31 h 61"/>
                      <a:gd name="T58" fmla="*/ 2 w 61"/>
                      <a:gd name="T59" fmla="*/ 25 h 61"/>
                      <a:gd name="T60" fmla="*/ 4 w 61"/>
                      <a:gd name="T61" fmla="*/ 19 h 61"/>
                      <a:gd name="T62" fmla="*/ 6 w 61"/>
                      <a:gd name="T63" fmla="*/ 14 h 61"/>
                      <a:gd name="T64" fmla="*/ 11 w 61"/>
                      <a:gd name="T65" fmla="*/ 9 h 61"/>
                      <a:gd name="T66" fmla="*/ 14 w 61"/>
                      <a:gd name="T67" fmla="*/ 5 h 61"/>
                      <a:gd name="T68" fmla="*/ 20 w 61"/>
                      <a:gd name="T69" fmla="*/ 4 h 61"/>
                      <a:gd name="T70" fmla="*/ 25 w 61"/>
                      <a:gd name="T71" fmla="*/ 2 h 61"/>
                      <a:gd name="T72" fmla="*/ 32 w 61"/>
                      <a:gd name="T73" fmla="*/ 0 h 61"/>
                      <a:gd name="T74" fmla="*/ 32 w 61"/>
                      <a:gd name="T7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1" h="61">
                        <a:moveTo>
                          <a:pt x="32" y="0"/>
                        </a:moveTo>
                        <a:lnTo>
                          <a:pt x="32" y="0"/>
                        </a:lnTo>
                        <a:lnTo>
                          <a:pt x="37" y="2"/>
                        </a:lnTo>
                        <a:lnTo>
                          <a:pt x="44" y="4"/>
                        </a:lnTo>
                        <a:lnTo>
                          <a:pt x="47" y="5"/>
                        </a:lnTo>
                        <a:lnTo>
                          <a:pt x="53" y="9"/>
                        </a:lnTo>
                        <a:lnTo>
                          <a:pt x="56" y="14"/>
                        </a:lnTo>
                        <a:lnTo>
                          <a:pt x="59" y="19"/>
                        </a:lnTo>
                        <a:lnTo>
                          <a:pt x="61" y="25"/>
                        </a:lnTo>
                        <a:lnTo>
                          <a:pt x="61" y="31"/>
                        </a:lnTo>
                        <a:lnTo>
                          <a:pt x="61" y="31"/>
                        </a:lnTo>
                        <a:lnTo>
                          <a:pt x="61" y="37"/>
                        </a:lnTo>
                        <a:lnTo>
                          <a:pt x="59" y="42"/>
                        </a:lnTo>
                        <a:lnTo>
                          <a:pt x="56" y="47"/>
                        </a:lnTo>
                        <a:lnTo>
                          <a:pt x="53" y="52"/>
                        </a:lnTo>
                        <a:lnTo>
                          <a:pt x="47" y="56"/>
                        </a:lnTo>
                        <a:lnTo>
                          <a:pt x="44" y="59"/>
                        </a:lnTo>
                        <a:lnTo>
                          <a:pt x="37" y="61"/>
                        </a:lnTo>
                        <a:lnTo>
                          <a:pt x="32" y="61"/>
                        </a:lnTo>
                        <a:lnTo>
                          <a:pt x="32" y="61"/>
                        </a:lnTo>
                        <a:lnTo>
                          <a:pt x="25" y="61"/>
                        </a:lnTo>
                        <a:lnTo>
                          <a:pt x="20" y="59"/>
                        </a:lnTo>
                        <a:lnTo>
                          <a:pt x="14" y="56"/>
                        </a:lnTo>
                        <a:lnTo>
                          <a:pt x="11" y="52"/>
                        </a:lnTo>
                        <a:lnTo>
                          <a:pt x="6" y="47"/>
                        </a:lnTo>
                        <a:lnTo>
                          <a:pt x="4" y="42"/>
                        </a:lnTo>
                        <a:lnTo>
                          <a:pt x="2" y="37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lnTo>
                          <a:pt x="2" y="25"/>
                        </a:lnTo>
                        <a:lnTo>
                          <a:pt x="4" y="19"/>
                        </a:lnTo>
                        <a:lnTo>
                          <a:pt x="6" y="14"/>
                        </a:lnTo>
                        <a:lnTo>
                          <a:pt x="11" y="9"/>
                        </a:lnTo>
                        <a:lnTo>
                          <a:pt x="14" y="5"/>
                        </a:lnTo>
                        <a:lnTo>
                          <a:pt x="20" y="4"/>
                        </a:lnTo>
                        <a:lnTo>
                          <a:pt x="25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0" name="그룹 299"/>
                <p:cNvGrpSpPr/>
                <p:nvPr/>
              </p:nvGrpSpPr>
              <p:grpSpPr>
                <a:xfrm flipH="1">
                  <a:off x="6480659" y="349398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320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1" name="그룹 300"/>
                <p:cNvGrpSpPr/>
                <p:nvPr/>
              </p:nvGrpSpPr>
              <p:grpSpPr>
                <a:xfrm flipH="1">
                  <a:off x="8282356" y="3953241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318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2" name="그룹 301"/>
                <p:cNvGrpSpPr/>
                <p:nvPr/>
              </p:nvGrpSpPr>
              <p:grpSpPr>
                <a:xfrm flipH="1">
                  <a:off x="7751549" y="4991387"/>
                  <a:ext cx="149603" cy="147691"/>
                  <a:chOff x="6791325" y="3513138"/>
                  <a:chExt cx="496888" cy="490538"/>
                </a:xfrm>
                <a:solidFill>
                  <a:srgbClr val="60C8ED"/>
                </a:solidFill>
              </p:grpSpPr>
              <p:sp>
                <p:nvSpPr>
                  <p:cNvPr id="316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91325" y="3513138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Freeform 82"/>
                  <p:cNvSpPr>
                    <a:spLocks/>
                  </p:cNvSpPr>
                  <p:nvPr/>
                </p:nvSpPr>
                <p:spPr bwMode="auto">
                  <a:xfrm>
                    <a:off x="6824663" y="3535363"/>
                    <a:ext cx="463550" cy="463550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3" name="그룹 302"/>
                <p:cNvGrpSpPr/>
                <p:nvPr/>
              </p:nvGrpSpPr>
              <p:grpSpPr>
                <a:xfrm flipH="1">
                  <a:off x="6794837" y="4137141"/>
                  <a:ext cx="108033" cy="106656"/>
                  <a:chOff x="6763469" y="3735333"/>
                  <a:chExt cx="496871" cy="490538"/>
                </a:xfrm>
                <a:solidFill>
                  <a:srgbClr val="60C8ED"/>
                </a:solidFill>
              </p:grpSpPr>
              <p:sp>
                <p:nvSpPr>
                  <p:cNvPr id="314" name="Freeform 79"/>
                  <p:cNvSpPr>
                    <a:spLocks noEditPoints="1"/>
                  </p:cNvSpPr>
                  <p:nvPr/>
                </p:nvSpPr>
                <p:spPr bwMode="auto">
                  <a:xfrm>
                    <a:off x="6763469" y="3735333"/>
                    <a:ext cx="492125" cy="490538"/>
                  </a:xfrm>
                  <a:custGeom>
                    <a:avLst/>
                    <a:gdLst>
                      <a:gd name="T0" fmla="*/ 262 w 618"/>
                      <a:gd name="T1" fmla="*/ 46 h 619"/>
                      <a:gd name="T2" fmla="*/ 227 w 618"/>
                      <a:gd name="T3" fmla="*/ 20 h 619"/>
                      <a:gd name="T4" fmla="*/ 187 w 618"/>
                      <a:gd name="T5" fmla="*/ 4 h 619"/>
                      <a:gd name="T6" fmla="*/ 147 w 618"/>
                      <a:gd name="T7" fmla="*/ 0 h 619"/>
                      <a:gd name="T8" fmla="*/ 106 w 618"/>
                      <a:gd name="T9" fmla="*/ 7 h 619"/>
                      <a:gd name="T10" fmla="*/ 125 w 618"/>
                      <a:gd name="T11" fmla="*/ 226 h 619"/>
                      <a:gd name="T12" fmla="*/ 7 w 618"/>
                      <a:gd name="T13" fmla="*/ 106 h 619"/>
                      <a:gd name="T14" fmla="*/ 0 w 618"/>
                      <a:gd name="T15" fmla="*/ 148 h 619"/>
                      <a:gd name="T16" fmla="*/ 3 w 618"/>
                      <a:gd name="T17" fmla="*/ 188 h 619"/>
                      <a:gd name="T18" fmla="*/ 19 w 618"/>
                      <a:gd name="T19" fmla="*/ 228 h 619"/>
                      <a:gd name="T20" fmla="*/ 45 w 618"/>
                      <a:gd name="T21" fmla="*/ 263 h 619"/>
                      <a:gd name="T22" fmla="*/ 62 w 618"/>
                      <a:gd name="T23" fmla="*/ 277 h 619"/>
                      <a:gd name="T24" fmla="*/ 102 w 618"/>
                      <a:gd name="T25" fmla="*/ 299 h 619"/>
                      <a:gd name="T26" fmla="*/ 146 w 618"/>
                      <a:gd name="T27" fmla="*/ 306 h 619"/>
                      <a:gd name="T28" fmla="*/ 189 w 618"/>
                      <a:gd name="T29" fmla="*/ 303 h 619"/>
                      <a:gd name="T30" fmla="*/ 470 w 618"/>
                      <a:gd name="T31" fmla="*/ 598 h 619"/>
                      <a:gd name="T32" fmla="*/ 483 w 618"/>
                      <a:gd name="T33" fmla="*/ 607 h 619"/>
                      <a:gd name="T34" fmla="*/ 507 w 618"/>
                      <a:gd name="T35" fmla="*/ 617 h 619"/>
                      <a:gd name="T36" fmla="*/ 533 w 618"/>
                      <a:gd name="T37" fmla="*/ 617 h 619"/>
                      <a:gd name="T38" fmla="*/ 557 w 618"/>
                      <a:gd name="T39" fmla="*/ 607 h 619"/>
                      <a:gd name="T40" fmla="*/ 597 w 618"/>
                      <a:gd name="T41" fmla="*/ 570 h 619"/>
                      <a:gd name="T42" fmla="*/ 606 w 618"/>
                      <a:gd name="T43" fmla="*/ 560 h 619"/>
                      <a:gd name="T44" fmla="*/ 616 w 618"/>
                      <a:gd name="T45" fmla="*/ 534 h 619"/>
                      <a:gd name="T46" fmla="*/ 616 w 618"/>
                      <a:gd name="T47" fmla="*/ 508 h 619"/>
                      <a:gd name="T48" fmla="*/ 606 w 618"/>
                      <a:gd name="T49" fmla="*/ 483 h 619"/>
                      <a:gd name="T50" fmla="*/ 295 w 618"/>
                      <a:gd name="T51" fmla="*/ 212 h 619"/>
                      <a:gd name="T52" fmla="*/ 302 w 618"/>
                      <a:gd name="T53" fmla="*/ 190 h 619"/>
                      <a:gd name="T54" fmla="*/ 305 w 618"/>
                      <a:gd name="T55" fmla="*/ 146 h 619"/>
                      <a:gd name="T56" fmla="*/ 297 w 618"/>
                      <a:gd name="T57" fmla="*/ 103 h 619"/>
                      <a:gd name="T58" fmla="*/ 276 w 618"/>
                      <a:gd name="T59" fmla="*/ 63 h 619"/>
                      <a:gd name="T60" fmla="*/ 262 w 618"/>
                      <a:gd name="T61" fmla="*/ 46 h 619"/>
                      <a:gd name="T62" fmla="*/ 552 w 618"/>
                      <a:gd name="T63" fmla="*/ 553 h 619"/>
                      <a:gd name="T64" fmla="*/ 542 w 618"/>
                      <a:gd name="T65" fmla="*/ 560 h 619"/>
                      <a:gd name="T66" fmla="*/ 530 w 618"/>
                      <a:gd name="T67" fmla="*/ 562 h 619"/>
                      <a:gd name="T68" fmla="*/ 517 w 618"/>
                      <a:gd name="T69" fmla="*/ 560 h 619"/>
                      <a:gd name="T70" fmla="*/ 507 w 618"/>
                      <a:gd name="T71" fmla="*/ 553 h 619"/>
                      <a:gd name="T72" fmla="*/ 504 w 618"/>
                      <a:gd name="T73" fmla="*/ 548 h 619"/>
                      <a:gd name="T74" fmla="*/ 498 w 618"/>
                      <a:gd name="T75" fmla="*/ 537 h 619"/>
                      <a:gd name="T76" fmla="*/ 498 w 618"/>
                      <a:gd name="T77" fmla="*/ 525 h 619"/>
                      <a:gd name="T78" fmla="*/ 504 w 618"/>
                      <a:gd name="T79" fmla="*/ 513 h 619"/>
                      <a:gd name="T80" fmla="*/ 507 w 618"/>
                      <a:gd name="T81" fmla="*/ 508 h 619"/>
                      <a:gd name="T82" fmla="*/ 517 w 618"/>
                      <a:gd name="T83" fmla="*/ 501 h 619"/>
                      <a:gd name="T84" fmla="*/ 530 w 618"/>
                      <a:gd name="T85" fmla="*/ 499 h 619"/>
                      <a:gd name="T86" fmla="*/ 542 w 618"/>
                      <a:gd name="T87" fmla="*/ 501 h 619"/>
                      <a:gd name="T88" fmla="*/ 552 w 618"/>
                      <a:gd name="T89" fmla="*/ 508 h 619"/>
                      <a:gd name="T90" fmla="*/ 556 w 618"/>
                      <a:gd name="T91" fmla="*/ 513 h 619"/>
                      <a:gd name="T92" fmla="*/ 561 w 618"/>
                      <a:gd name="T93" fmla="*/ 525 h 619"/>
                      <a:gd name="T94" fmla="*/ 561 w 618"/>
                      <a:gd name="T95" fmla="*/ 537 h 619"/>
                      <a:gd name="T96" fmla="*/ 556 w 618"/>
                      <a:gd name="T97" fmla="*/ 548 h 619"/>
                      <a:gd name="T98" fmla="*/ 552 w 618"/>
                      <a:gd name="T99" fmla="*/ 553 h 6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18" h="619">
                        <a:moveTo>
                          <a:pt x="262" y="46"/>
                        </a:moveTo>
                        <a:lnTo>
                          <a:pt x="262" y="46"/>
                        </a:lnTo>
                        <a:lnTo>
                          <a:pt x="245" y="32"/>
                        </a:lnTo>
                        <a:lnTo>
                          <a:pt x="227" y="20"/>
                        </a:lnTo>
                        <a:lnTo>
                          <a:pt x="208" y="11"/>
                        </a:lnTo>
                        <a:lnTo>
                          <a:pt x="187" y="4"/>
                        </a:lnTo>
                        <a:lnTo>
                          <a:pt x="168" y="0"/>
                        </a:lnTo>
                        <a:lnTo>
                          <a:pt x="147" y="0"/>
                        </a:lnTo>
                        <a:lnTo>
                          <a:pt x="127" y="2"/>
                        </a:lnTo>
                        <a:lnTo>
                          <a:pt x="106" y="7"/>
                        </a:lnTo>
                        <a:lnTo>
                          <a:pt x="226" y="126"/>
                        </a:lnTo>
                        <a:lnTo>
                          <a:pt x="125" y="226"/>
                        </a:lnTo>
                        <a:lnTo>
                          <a:pt x="7" y="106"/>
                        </a:lnTo>
                        <a:lnTo>
                          <a:pt x="7" y="106"/>
                        </a:lnTo>
                        <a:lnTo>
                          <a:pt x="1" y="127"/>
                        </a:lnTo>
                        <a:lnTo>
                          <a:pt x="0" y="148"/>
                        </a:lnTo>
                        <a:lnTo>
                          <a:pt x="0" y="169"/>
                        </a:lnTo>
                        <a:lnTo>
                          <a:pt x="3" y="188"/>
                        </a:lnTo>
                        <a:lnTo>
                          <a:pt x="10" y="209"/>
                        </a:lnTo>
                        <a:lnTo>
                          <a:pt x="19" y="228"/>
                        </a:lnTo>
                        <a:lnTo>
                          <a:pt x="29" y="245"/>
                        </a:lnTo>
                        <a:lnTo>
                          <a:pt x="45" y="263"/>
                        </a:lnTo>
                        <a:lnTo>
                          <a:pt x="45" y="263"/>
                        </a:lnTo>
                        <a:lnTo>
                          <a:pt x="62" y="277"/>
                        </a:lnTo>
                        <a:lnTo>
                          <a:pt x="81" y="289"/>
                        </a:lnTo>
                        <a:lnTo>
                          <a:pt x="102" y="299"/>
                        </a:lnTo>
                        <a:lnTo>
                          <a:pt x="123" y="304"/>
                        </a:lnTo>
                        <a:lnTo>
                          <a:pt x="146" y="306"/>
                        </a:lnTo>
                        <a:lnTo>
                          <a:pt x="168" y="306"/>
                        </a:lnTo>
                        <a:lnTo>
                          <a:pt x="189" y="303"/>
                        </a:lnTo>
                        <a:lnTo>
                          <a:pt x="212" y="296"/>
                        </a:lnTo>
                        <a:lnTo>
                          <a:pt x="470" y="598"/>
                        </a:lnTo>
                        <a:lnTo>
                          <a:pt x="470" y="598"/>
                        </a:lnTo>
                        <a:lnTo>
                          <a:pt x="483" y="607"/>
                        </a:lnTo>
                        <a:lnTo>
                          <a:pt x="493" y="614"/>
                        </a:lnTo>
                        <a:lnTo>
                          <a:pt x="507" y="617"/>
                        </a:lnTo>
                        <a:lnTo>
                          <a:pt x="521" y="619"/>
                        </a:lnTo>
                        <a:lnTo>
                          <a:pt x="533" y="617"/>
                        </a:lnTo>
                        <a:lnTo>
                          <a:pt x="547" y="614"/>
                        </a:lnTo>
                        <a:lnTo>
                          <a:pt x="557" y="607"/>
                        </a:lnTo>
                        <a:lnTo>
                          <a:pt x="570" y="598"/>
                        </a:lnTo>
                        <a:lnTo>
                          <a:pt x="597" y="570"/>
                        </a:lnTo>
                        <a:lnTo>
                          <a:pt x="597" y="570"/>
                        </a:lnTo>
                        <a:lnTo>
                          <a:pt x="606" y="560"/>
                        </a:lnTo>
                        <a:lnTo>
                          <a:pt x="613" y="548"/>
                        </a:lnTo>
                        <a:lnTo>
                          <a:pt x="616" y="534"/>
                        </a:lnTo>
                        <a:lnTo>
                          <a:pt x="618" y="522"/>
                        </a:lnTo>
                        <a:lnTo>
                          <a:pt x="616" y="508"/>
                        </a:lnTo>
                        <a:lnTo>
                          <a:pt x="613" y="496"/>
                        </a:lnTo>
                        <a:lnTo>
                          <a:pt x="606" y="483"/>
                        </a:lnTo>
                        <a:lnTo>
                          <a:pt x="597" y="471"/>
                        </a:lnTo>
                        <a:lnTo>
                          <a:pt x="295" y="212"/>
                        </a:lnTo>
                        <a:lnTo>
                          <a:pt x="295" y="212"/>
                        </a:lnTo>
                        <a:lnTo>
                          <a:pt x="302" y="190"/>
                        </a:lnTo>
                        <a:lnTo>
                          <a:pt x="305" y="169"/>
                        </a:lnTo>
                        <a:lnTo>
                          <a:pt x="305" y="146"/>
                        </a:lnTo>
                        <a:lnTo>
                          <a:pt x="304" y="126"/>
                        </a:lnTo>
                        <a:lnTo>
                          <a:pt x="297" y="103"/>
                        </a:lnTo>
                        <a:lnTo>
                          <a:pt x="288" y="82"/>
                        </a:lnTo>
                        <a:lnTo>
                          <a:pt x="276" y="63"/>
                        </a:lnTo>
                        <a:lnTo>
                          <a:pt x="262" y="46"/>
                        </a:lnTo>
                        <a:lnTo>
                          <a:pt x="262" y="46"/>
                        </a:lnTo>
                        <a:close/>
                        <a:moveTo>
                          <a:pt x="552" y="553"/>
                        </a:moveTo>
                        <a:lnTo>
                          <a:pt x="552" y="553"/>
                        </a:lnTo>
                        <a:lnTo>
                          <a:pt x="547" y="556"/>
                        </a:lnTo>
                        <a:lnTo>
                          <a:pt x="542" y="560"/>
                        </a:lnTo>
                        <a:lnTo>
                          <a:pt x="535" y="562"/>
                        </a:lnTo>
                        <a:lnTo>
                          <a:pt x="530" y="562"/>
                        </a:lnTo>
                        <a:lnTo>
                          <a:pt x="523" y="562"/>
                        </a:lnTo>
                        <a:lnTo>
                          <a:pt x="517" y="560"/>
                        </a:lnTo>
                        <a:lnTo>
                          <a:pt x="512" y="556"/>
                        </a:lnTo>
                        <a:lnTo>
                          <a:pt x="507" y="553"/>
                        </a:lnTo>
                        <a:lnTo>
                          <a:pt x="507" y="553"/>
                        </a:lnTo>
                        <a:lnTo>
                          <a:pt x="504" y="548"/>
                        </a:lnTo>
                        <a:lnTo>
                          <a:pt x="500" y="542"/>
                        </a:lnTo>
                        <a:lnTo>
                          <a:pt x="498" y="537"/>
                        </a:lnTo>
                        <a:lnTo>
                          <a:pt x="498" y="530"/>
                        </a:lnTo>
                        <a:lnTo>
                          <a:pt x="498" y="525"/>
                        </a:lnTo>
                        <a:lnTo>
                          <a:pt x="500" y="518"/>
                        </a:lnTo>
                        <a:lnTo>
                          <a:pt x="504" y="513"/>
                        </a:lnTo>
                        <a:lnTo>
                          <a:pt x="507" y="508"/>
                        </a:lnTo>
                        <a:lnTo>
                          <a:pt x="507" y="508"/>
                        </a:lnTo>
                        <a:lnTo>
                          <a:pt x="512" y="504"/>
                        </a:lnTo>
                        <a:lnTo>
                          <a:pt x="517" y="501"/>
                        </a:lnTo>
                        <a:lnTo>
                          <a:pt x="523" y="499"/>
                        </a:lnTo>
                        <a:lnTo>
                          <a:pt x="530" y="499"/>
                        </a:lnTo>
                        <a:lnTo>
                          <a:pt x="535" y="499"/>
                        </a:lnTo>
                        <a:lnTo>
                          <a:pt x="542" y="501"/>
                        </a:lnTo>
                        <a:lnTo>
                          <a:pt x="547" y="504"/>
                        </a:lnTo>
                        <a:lnTo>
                          <a:pt x="552" y="508"/>
                        </a:lnTo>
                        <a:lnTo>
                          <a:pt x="552" y="508"/>
                        </a:lnTo>
                        <a:lnTo>
                          <a:pt x="556" y="513"/>
                        </a:lnTo>
                        <a:lnTo>
                          <a:pt x="559" y="518"/>
                        </a:lnTo>
                        <a:lnTo>
                          <a:pt x="561" y="525"/>
                        </a:lnTo>
                        <a:lnTo>
                          <a:pt x="561" y="530"/>
                        </a:lnTo>
                        <a:lnTo>
                          <a:pt x="561" y="537"/>
                        </a:lnTo>
                        <a:lnTo>
                          <a:pt x="559" y="542"/>
                        </a:lnTo>
                        <a:lnTo>
                          <a:pt x="556" y="548"/>
                        </a:lnTo>
                        <a:lnTo>
                          <a:pt x="552" y="553"/>
                        </a:lnTo>
                        <a:lnTo>
                          <a:pt x="552" y="5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5" name="Freeform 82"/>
                  <p:cNvSpPr>
                    <a:spLocks/>
                  </p:cNvSpPr>
                  <p:nvPr/>
                </p:nvSpPr>
                <p:spPr bwMode="auto">
                  <a:xfrm>
                    <a:off x="6796791" y="3757558"/>
                    <a:ext cx="463549" cy="463551"/>
                  </a:xfrm>
                  <a:custGeom>
                    <a:avLst/>
                    <a:gdLst>
                      <a:gd name="T0" fmla="*/ 362 w 584"/>
                      <a:gd name="T1" fmla="*/ 300 h 584"/>
                      <a:gd name="T2" fmla="*/ 369 w 584"/>
                      <a:gd name="T3" fmla="*/ 283 h 584"/>
                      <a:gd name="T4" fmla="*/ 379 w 584"/>
                      <a:gd name="T5" fmla="*/ 274 h 584"/>
                      <a:gd name="T6" fmla="*/ 391 w 584"/>
                      <a:gd name="T7" fmla="*/ 271 h 584"/>
                      <a:gd name="T8" fmla="*/ 398 w 584"/>
                      <a:gd name="T9" fmla="*/ 269 h 584"/>
                      <a:gd name="T10" fmla="*/ 405 w 584"/>
                      <a:gd name="T11" fmla="*/ 267 h 584"/>
                      <a:gd name="T12" fmla="*/ 412 w 584"/>
                      <a:gd name="T13" fmla="*/ 262 h 584"/>
                      <a:gd name="T14" fmla="*/ 417 w 584"/>
                      <a:gd name="T15" fmla="*/ 248 h 584"/>
                      <a:gd name="T16" fmla="*/ 412 w 584"/>
                      <a:gd name="T17" fmla="*/ 233 h 584"/>
                      <a:gd name="T18" fmla="*/ 529 w 584"/>
                      <a:gd name="T19" fmla="*/ 78 h 584"/>
                      <a:gd name="T20" fmla="*/ 584 w 584"/>
                      <a:gd name="T21" fmla="*/ 23 h 584"/>
                      <a:gd name="T22" fmla="*/ 518 w 584"/>
                      <a:gd name="T23" fmla="*/ 31 h 584"/>
                      <a:gd name="T24" fmla="*/ 370 w 584"/>
                      <a:gd name="T25" fmla="*/ 191 h 584"/>
                      <a:gd name="T26" fmla="*/ 350 w 584"/>
                      <a:gd name="T27" fmla="*/ 172 h 584"/>
                      <a:gd name="T28" fmla="*/ 336 w 584"/>
                      <a:gd name="T29" fmla="*/ 165 h 584"/>
                      <a:gd name="T30" fmla="*/ 320 w 584"/>
                      <a:gd name="T31" fmla="*/ 172 h 584"/>
                      <a:gd name="T32" fmla="*/ 317 w 584"/>
                      <a:gd name="T33" fmla="*/ 179 h 584"/>
                      <a:gd name="T34" fmla="*/ 315 w 584"/>
                      <a:gd name="T35" fmla="*/ 186 h 584"/>
                      <a:gd name="T36" fmla="*/ 313 w 584"/>
                      <a:gd name="T37" fmla="*/ 193 h 584"/>
                      <a:gd name="T38" fmla="*/ 308 w 584"/>
                      <a:gd name="T39" fmla="*/ 205 h 584"/>
                      <a:gd name="T40" fmla="*/ 301 w 584"/>
                      <a:gd name="T41" fmla="*/ 214 h 584"/>
                      <a:gd name="T42" fmla="*/ 284 w 584"/>
                      <a:gd name="T43" fmla="*/ 222 h 584"/>
                      <a:gd name="T44" fmla="*/ 284 w 584"/>
                      <a:gd name="T45" fmla="*/ 222 h 584"/>
                      <a:gd name="T46" fmla="*/ 268 w 584"/>
                      <a:gd name="T47" fmla="*/ 228 h 584"/>
                      <a:gd name="T48" fmla="*/ 256 w 584"/>
                      <a:gd name="T49" fmla="*/ 236 h 584"/>
                      <a:gd name="T50" fmla="*/ 18 w 584"/>
                      <a:gd name="T51" fmla="*/ 476 h 584"/>
                      <a:gd name="T52" fmla="*/ 4 w 584"/>
                      <a:gd name="T53" fmla="*/ 493 h 584"/>
                      <a:gd name="T54" fmla="*/ 0 w 584"/>
                      <a:gd name="T55" fmla="*/ 516 h 584"/>
                      <a:gd name="T56" fmla="*/ 4 w 584"/>
                      <a:gd name="T57" fmla="*/ 537 h 584"/>
                      <a:gd name="T58" fmla="*/ 18 w 584"/>
                      <a:gd name="T59" fmla="*/ 554 h 584"/>
                      <a:gd name="T60" fmla="*/ 28 w 584"/>
                      <a:gd name="T61" fmla="*/ 566 h 584"/>
                      <a:gd name="T62" fmla="*/ 47 w 584"/>
                      <a:gd name="T63" fmla="*/ 578 h 584"/>
                      <a:gd name="T64" fmla="*/ 68 w 584"/>
                      <a:gd name="T65" fmla="*/ 584 h 584"/>
                      <a:gd name="T66" fmla="*/ 89 w 584"/>
                      <a:gd name="T67" fmla="*/ 578 h 584"/>
                      <a:gd name="T68" fmla="*/ 108 w 584"/>
                      <a:gd name="T69" fmla="*/ 566 h 584"/>
                      <a:gd name="T70" fmla="*/ 346 w 584"/>
                      <a:gd name="T71" fmla="*/ 328 h 584"/>
                      <a:gd name="T72" fmla="*/ 357 w 584"/>
                      <a:gd name="T73" fmla="*/ 314 h 584"/>
                      <a:gd name="T74" fmla="*/ 362 w 584"/>
                      <a:gd name="T75" fmla="*/ 30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584">
                        <a:moveTo>
                          <a:pt x="362" y="300"/>
                        </a:moveTo>
                        <a:lnTo>
                          <a:pt x="362" y="300"/>
                        </a:lnTo>
                        <a:lnTo>
                          <a:pt x="365" y="288"/>
                        </a:lnTo>
                        <a:lnTo>
                          <a:pt x="369" y="283"/>
                        </a:lnTo>
                        <a:lnTo>
                          <a:pt x="374" y="280"/>
                        </a:lnTo>
                        <a:lnTo>
                          <a:pt x="379" y="274"/>
                        </a:lnTo>
                        <a:lnTo>
                          <a:pt x="384" y="273"/>
                        </a:lnTo>
                        <a:lnTo>
                          <a:pt x="391" y="271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398" y="269"/>
                        </a:lnTo>
                        <a:lnTo>
                          <a:pt x="405" y="267"/>
                        </a:lnTo>
                        <a:lnTo>
                          <a:pt x="412" y="262"/>
                        </a:lnTo>
                        <a:lnTo>
                          <a:pt x="412" y="262"/>
                        </a:lnTo>
                        <a:lnTo>
                          <a:pt x="416" y="255"/>
                        </a:lnTo>
                        <a:lnTo>
                          <a:pt x="417" y="248"/>
                        </a:lnTo>
                        <a:lnTo>
                          <a:pt x="416" y="240"/>
                        </a:lnTo>
                        <a:lnTo>
                          <a:pt x="412" y="233"/>
                        </a:lnTo>
                        <a:lnTo>
                          <a:pt x="393" y="214"/>
                        </a:lnTo>
                        <a:lnTo>
                          <a:pt x="529" y="78"/>
                        </a:lnTo>
                        <a:lnTo>
                          <a:pt x="553" y="66"/>
                        </a:lnTo>
                        <a:lnTo>
                          <a:pt x="584" y="23"/>
                        </a:lnTo>
                        <a:lnTo>
                          <a:pt x="562" y="0"/>
                        </a:lnTo>
                        <a:lnTo>
                          <a:pt x="518" y="31"/>
                        </a:lnTo>
                        <a:lnTo>
                          <a:pt x="506" y="54"/>
                        </a:lnTo>
                        <a:lnTo>
                          <a:pt x="370" y="191"/>
                        </a:lnTo>
                        <a:lnTo>
                          <a:pt x="350" y="172"/>
                        </a:lnTo>
                        <a:lnTo>
                          <a:pt x="350" y="172"/>
                        </a:lnTo>
                        <a:lnTo>
                          <a:pt x="343" y="167"/>
                        </a:lnTo>
                        <a:lnTo>
                          <a:pt x="336" y="165"/>
                        </a:lnTo>
                        <a:lnTo>
                          <a:pt x="327" y="167"/>
                        </a:lnTo>
                        <a:lnTo>
                          <a:pt x="320" y="172"/>
                        </a:lnTo>
                        <a:lnTo>
                          <a:pt x="320" y="172"/>
                        </a:lnTo>
                        <a:lnTo>
                          <a:pt x="317" y="179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5" y="186"/>
                        </a:lnTo>
                        <a:lnTo>
                          <a:pt x="313" y="193"/>
                        </a:lnTo>
                        <a:lnTo>
                          <a:pt x="311" y="200"/>
                        </a:lnTo>
                        <a:lnTo>
                          <a:pt x="308" y="205"/>
                        </a:lnTo>
                        <a:lnTo>
                          <a:pt x="304" y="210"/>
                        </a:lnTo>
                        <a:lnTo>
                          <a:pt x="301" y="214"/>
                        </a:lnTo>
                        <a:lnTo>
                          <a:pt x="296" y="217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84" y="222"/>
                        </a:lnTo>
                        <a:lnTo>
                          <a:pt x="277" y="224"/>
                        </a:lnTo>
                        <a:lnTo>
                          <a:pt x="268" y="228"/>
                        </a:lnTo>
                        <a:lnTo>
                          <a:pt x="263" y="231"/>
                        </a:lnTo>
                        <a:lnTo>
                          <a:pt x="256" y="236"/>
                        </a:lnTo>
                        <a:lnTo>
                          <a:pt x="18" y="476"/>
                        </a:lnTo>
                        <a:lnTo>
                          <a:pt x="18" y="476"/>
                        </a:lnTo>
                        <a:lnTo>
                          <a:pt x="9" y="485"/>
                        </a:lnTo>
                        <a:lnTo>
                          <a:pt x="4" y="493"/>
                        </a:lnTo>
                        <a:lnTo>
                          <a:pt x="2" y="504"/>
                        </a:lnTo>
                        <a:lnTo>
                          <a:pt x="0" y="516"/>
                        </a:lnTo>
                        <a:lnTo>
                          <a:pt x="2" y="526"/>
                        </a:lnTo>
                        <a:lnTo>
                          <a:pt x="4" y="537"/>
                        </a:lnTo>
                        <a:lnTo>
                          <a:pt x="9" y="545"/>
                        </a:lnTo>
                        <a:lnTo>
                          <a:pt x="18" y="554"/>
                        </a:lnTo>
                        <a:lnTo>
                          <a:pt x="28" y="566"/>
                        </a:lnTo>
                        <a:lnTo>
                          <a:pt x="28" y="566"/>
                        </a:lnTo>
                        <a:lnTo>
                          <a:pt x="37" y="573"/>
                        </a:lnTo>
                        <a:lnTo>
                          <a:pt x="47" y="578"/>
                        </a:lnTo>
                        <a:lnTo>
                          <a:pt x="58" y="582"/>
                        </a:lnTo>
                        <a:lnTo>
                          <a:pt x="68" y="584"/>
                        </a:lnTo>
                        <a:lnTo>
                          <a:pt x="79" y="582"/>
                        </a:lnTo>
                        <a:lnTo>
                          <a:pt x="89" y="578"/>
                        </a:lnTo>
                        <a:lnTo>
                          <a:pt x="99" y="573"/>
                        </a:lnTo>
                        <a:lnTo>
                          <a:pt x="108" y="566"/>
                        </a:lnTo>
                        <a:lnTo>
                          <a:pt x="346" y="328"/>
                        </a:lnTo>
                        <a:lnTo>
                          <a:pt x="346" y="328"/>
                        </a:lnTo>
                        <a:lnTo>
                          <a:pt x="351" y="321"/>
                        </a:lnTo>
                        <a:lnTo>
                          <a:pt x="357" y="314"/>
                        </a:lnTo>
                        <a:lnTo>
                          <a:pt x="360" y="307"/>
                        </a:lnTo>
                        <a:lnTo>
                          <a:pt x="362" y="300"/>
                        </a:lnTo>
                        <a:lnTo>
                          <a:pt x="362" y="3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04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76103" y="328308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5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863541" y="4475028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6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359779" y="43060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7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772812" y="3829054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8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229963" y="3806147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9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589830" y="3887741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0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6683620" y="3389862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1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301167" y="3764790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2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8256627" y="4771769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3" name="Freeform 20"/>
                <p:cNvSpPr>
                  <a:spLocks noEditPoints="1"/>
                </p:cNvSpPr>
                <p:nvPr/>
              </p:nvSpPr>
              <p:spPr bwMode="auto">
                <a:xfrm flipH="1">
                  <a:off x="7464064" y="4966323"/>
                  <a:ext cx="107018" cy="104587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solidFill>
                  <a:srgbClr val="60C8ED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cxnSp>
            <p:nvCxnSpPr>
              <p:cNvPr id="228" name="직선 연결선 227"/>
              <p:cNvCxnSpPr>
                <a:stCxn id="252" idx="10"/>
              </p:cNvCxnSpPr>
              <p:nvPr/>
            </p:nvCxnSpPr>
            <p:spPr>
              <a:xfrm flipV="1">
                <a:off x="7740314" y="4743036"/>
                <a:ext cx="265654" cy="46448"/>
              </a:xfrm>
              <a:prstGeom prst="line">
                <a:avLst/>
              </a:prstGeom>
              <a:ln w="19050" cap="rnd">
                <a:solidFill>
                  <a:srgbClr val="60C8E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9" name="그룹 228"/>
              <p:cNvGrpSpPr/>
              <p:nvPr/>
            </p:nvGrpSpPr>
            <p:grpSpPr>
              <a:xfrm>
                <a:off x="6427424" y="3521645"/>
                <a:ext cx="1703074" cy="1203556"/>
                <a:chOff x="6427424" y="3521645"/>
                <a:chExt cx="1703074" cy="1203556"/>
              </a:xfrm>
            </p:grpSpPr>
            <p:cxnSp>
              <p:nvCxnSpPr>
                <p:cNvPr id="277" name="직선 연결선 276"/>
                <p:cNvCxnSpPr/>
                <p:nvPr/>
              </p:nvCxnSpPr>
              <p:spPr>
                <a:xfrm>
                  <a:off x="6492213" y="4000471"/>
                  <a:ext cx="154703" cy="23346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직선 연결선 277"/>
                <p:cNvCxnSpPr/>
                <p:nvPr/>
              </p:nvCxnSpPr>
              <p:spPr>
                <a:xfrm flipH="1">
                  <a:off x="6643012" y="3733304"/>
                  <a:ext cx="292209" cy="468429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직선 연결선 278"/>
                <p:cNvCxnSpPr>
                  <a:stCxn id="239" idx="20"/>
                  <a:endCxn id="230" idx="42"/>
                </p:cNvCxnSpPr>
                <p:nvPr/>
              </p:nvCxnSpPr>
              <p:spPr>
                <a:xfrm flipH="1" flipV="1">
                  <a:off x="6723277" y="4357953"/>
                  <a:ext cx="241461" cy="8142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직선 연결선 279"/>
                <p:cNvCxnSpPr>
                  <a:stCxn id="252" idx="32"/>
                </p:cNvCxnSpPr>
                <p:nvPr/>
              </p:nvCxnSpPr>
              <p:spPr>
                <a:xfrm flipH="1" flipV="1">
                  <a:off x="7244964" y="4467579"/>
                  <a:ext cx="308558" cy="25762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직선 연결선 280"/>
                <p:cNvCxnSpPr>
                  <a:stCxn id="252" idx="24"/>
                  <a:endCxn id="259" idx="36"/>
                </p:cNvCxnSpPr>
                <p:nvPr/>
              </p:nvCxnSpPr>
              <p:spPr>
                <a:xfrm flipV="1">
                  <a:off x="7629321" y="4258375"/>
                  <a:ext cx="402783" cy="43700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/>
                <p:cNvCxnSpPr/>
                <p:nvPr/>
              </p:nvCxnSpPr>
              <p:spPr>
                <a:xfrm flipV="1">
                  <a:off x="7599524" y="3646314"/>
                  <a:ext cx="242064" cy="2877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/>
                <p:cNvCxnSpPr/>
                <p:nvPr/>
              </p:nvCxnSpPr>
              <p:spPr>
                <a:xfrm>
                  <a:off x="7611217" y="4054325"/>
                  <a:ext cx="296578" cy="65670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/>
                <p:cNvCxnSpPr>
                  <a:stCxn id="266" idx="2"/>
                  <a:endCxn id="252" idx="31"/>
                </p:cNvCxnSpPr>
                <p:nvPr/>
              </p:nvCxnSpPr>
              <p:spPr>
                <a:xfrm>
                  <a:off x="7480865" y="4210619"/>
                  <a:ext cx="114462" cy="43302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/>
                <p:cNvCxnSpPr>
                  <a:stCxn id="239" idx="12"/>
                  <a:endCxn id="264" idx="4"/>
                </p:cNvCxnSpPr>
                <p:nvPr/>
              </p:nvCxnSpPr>
              <p:spPr>
                <a:xfrm flipV="1">
                  <a:off x="7124227" y="4128275"/>
                  <a:ext cx="274694" cy="20097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/>
                <p:cNvCxnSpPr>
                  <a:stCxn id="231" idx="30"/>
                </p:cNvCxnSpPr>
                <p:nvPr/>
              </p:nvCxnSpPr>
              <p:spPr>
                <a:xfrm>
                  <a:off x="7007538" y="3865431"/>
                  <a:ext cx="392618" cy="98438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/>
                <p:cNvCxnSpPr/>
                <p:nvPr/>
              </p:nvCxnSpPr>
              <p:spPr>
                <a:xfrm>
                  <a:off x="7356603" y="3521645"/>
                  <a:ext cx="351770" cy="23451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/>
                <p:cNvCxnSpPr>
                  <a:stCxn id="276" idx="9"/>
                  <a:endCxn id="231" idx="16"/>
                </p:cNvCxnSpPr>
                <p:nvPr/>
              </p:nvCxnSpPr>
              <p:spPr>
                <a:xfrm flipH="1">
                  <a:off x="6934682" y="3536205"/>
                  <a:ext cx="306791" cy="139402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직선 연결선 288"/>
                <p:cNvCxnSpPr>
                  <a:endCxn id="346" idx="4"/>
                </p:cNvCxnSpPr>
                <p:nvPr/>
              </p:nvCxnSpPr>
              <p:spPr>
                <a:xfrm flipH="1">
                  <a:off x="6427424" y="3694006"/>
                  <a:ext cx="479719" cy="169007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연결선 289"/>
                <p:cNvCxnSpPr/>
                <p:nvPr/>
              </p:nvCxnSpPr>
              <p:spPr>
                <a:xfrm>
                  <a:off x="8060299" y="4251387"/>
                  <a:ext cx="70199" cy="278665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직선 연결선 290"/>
                <p:cNvCxnSpPr>
                  <a:endCxn id="255" idx="4"/>
                </p:cNvCxnSpPr>
                <p:nvPr/>
              </p:nvCxnSpPr>
              <p:spPr>
                <a:xfrm>
                  <a:off x="7902813" y="3675511"/>
                  <a:ext cx="101760" cy="343116"/>
                </a:xfrm>
                <a:prstGeom prst="line">
                  <a:avLst/>
                </a:prstGeom>
                <a:ln w="19050" cap="rnd">
                  <a:solidFill>
                    <a:srgbClr val="60C8ED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reeform 30"/>
              <p:cNvSpPr>
                <a:spLocks noEditPoints="1"/>
              </p:cNvSpPr>
              <p:nvPr/>
            </p:nvSpPr>
            <p:spPr bwMode="auto">
              <a:xfrm flipH="1">
                <a:off x="6423588" y="4088830"/>
                <a:ext cx="304949" cy="322009"/>
              </a:xfrm>
              <a:custGeom>
                <a:avLst/>
                <a:gdLst>
                  <a:gd name="T0" fmla="*/ 2074 w 2145"/>
                  <a:gd name="T1" fmla="*/ 1729 h 2265"/>
                  <a:gd name="T2" fmla="*/ 2035 w 2145"/>
                  <a:gd name="T3" fmla="*/ 1550 h 2265"/>
                  <a:gd name="T4" fmla="*/ 1923 w 2145"/>
                  <a:gd name="T5" fmla="*/ 1499 h 2265"/>
                  <a:gd name="T6" fmla="*/ 1633 w 2145"/>
                  <a:gd name="T7" fmla="*/ 1443 h 2265"/>
                  <a:gd name="T8" fmla="*/ 1506 w 2145"/>
                  <a:gd name="T9" fmla="*/ 1351 h 2265"/>
                  <a:gd name="T10" fmla="*/ 1301 w 2145"/>
                  <a:gd name="T11" fmla="*/ 1214 h 2265"/>
                  <a:gd name="T12" fmla="*/ 1352 w 2145"/>
                  <a:gd name="T13" fmla="*/ 1327 h 2265"/>
                  <a:gd name="T14" fmla="*/ 1360 w 2145"/>
                  <a:gd name="T15" fmla="*/ 1442 h 2265"/>
                  <a:gd name="T16" fmla="*/ 1367 w 2145"/>
                  <a:gd name="T17" fmla="*/ 1674 h 2265"/>
                  <a:gd name="T18" fmla="*/ 1310 w 2145"/>
                  <a:gd name="T19" fmla="*/ 1939 h 2265"/>
                  <a:gd name="T20" fmla="*/ 1162 w 2145"/>
                  <a:gd name="T21" fmla="*/ 2238 h 2265"/>
                  <a:gd name="T22" fmla="*/ 1147 w 2145"/>
                  <a:gd name="T23" fmla="*/ 1867 h 2265"/>
                  <a:gd name="T24" fmla="*/ 1086 w 2145"/>
                  <a:gd name="T25" fmla="*/ 1468 h 2265"/>
                  <a:gd name="T26" fmla="*/ 1112 w 2145"/>
                  <a:gd name="T27" fmla="*/ 1443 h 2265"/>
                  <a:gd name="T28" fmla="*/ 1261 w 2145"/>
                  <a:gd name="T29" fmla="*/ 1235 h 2265"/>
                  <a:gd name="T30" fmla="*/ 1269 w 2145"/>
                  <a:gd name="T31" fmla="*/ 1190 h 2265"/>
                  <a:gd name="T32" fmla="*/ 1293 w 2145"/>
                  <a:gd name="T33" fmla="*/ 1095 h 2265"/>
                  <a:gd name="T34" fmla="*/ 1352 w 2145"/>
                  <a:gd name="T35" fmla="*/ 895 h 2265"/>
                  <a:gd name="T36" fmla="*/ 1397 w 2145"/>
                  <a:gd name="T37" fmla="*/ 807 h 2265"/>
                  <a:gd name="T38" fmla="*/ 1459 w 2145"/>
                  <a:gd name="T39" fmla="*/ 685 h 2265"/>
                  <a:gd name="T40" fmla="*/ 1440 w 2145"/>
                  <a:gd name="T41" fmla="*/ 599 h 2265"/>
                  <a:gd name="T42" fmla="*/ 1417 w 2145"/>
                  <a:gd name="T43" fmla="*/ 537 h 2265"/>
                  <a:gd name="T44" fmla="*/ 1414 w 2145"/>
                  <a:gd name="T45" fmla="*/ 341 h 2265"/>
                  <a:gd name="T46" fmla="*/ 1352 w 2145"/>
                  <a:gd name="T47" fmla="*/ 157 h 2265"/>
                  <a:gd name="T48" fmla="*/ 1224 w 2145"/>
                  <a:gd name="T49" fmla="*/ 34 h 2265"/>
                  <a:gd name="T50" fmla="*/ 1027 w 2145"/>
                  <a:gd name="T51" fmla="*/ 0 h 2265"/>
                  <a:gd name="T52" fmla="*/ 829 w 2145"/>
                  <a:gd name="T53" fmla="*/ 58 h 2265"/>
                  <a:gd name="T54" fmla="*/ 745 w 2145"/>
                  <a:gd name="T55" fmla="*/ 139 h 2265"/>
                  <a:gd name="T56" fmla="*/ 699 w 2145"/>
                  <a:gd name="T57" fmla="*/ 176 h 2265"/>
                  <a:gd name="T58" fmla="*/ 652 w 2145"/>
                  <a:gd name="T59" fmla="*/ 275 h 2265"/>
                  <a:gd name="T60" fmla="*/ 635 w 2145"/>
                  <a:gd name="T61" fmla="*/ 500 h 2265"/>
                  <a:gd name="T62" fmla="*/ 642 w 2145"/>
                  <a:gd name="T63" fmla="*/ 604 h 2265"/>
                  <a:gd name="T64" fmla="*/ 607 w 2145"/>
                  <a:gd name="T65" fmla="*/ 665 h 2265"/>
                  <a:gd name="T66" fmla="*/ 653 w 2145"/>
                  <a:gd name="T67" fmla="*/ 787 h 2265"/>
                  <a:gd name="T68" fmla="*/ 721 w 2145"/>
                  <a:gd name="T69" fmla="*/ 831 h 2265"/>
                  <a:gd name="T70" fmla="*/ 811 w 2145"/>
                  <a:gd name="T71" fmla="*/ 1086 h 2265"/>
                  <a:gd name="T72" fmla="*/ 843 w 2145"/>
                  <a:gd name="T73" fmla="*/ 1142 h 2265"/>
                  <a:gd name="T74" fmla="*/ 791 w 2145"/>
                  <a:gd name="T75" fmla="*/ 1214 h 2265"/>
                  <a:gd name="T76" fmla="*/ 594 w 2145"/>
                  <a:gd name="T77" fmla="*/ 1374 h 2265"/>
                  <a:gd name="T78" fmla="*/ 414 w 2145"/>
                  <a:gd name="T79" fmla="*/ 1445 h 2265"/>
                  <a:gd name="T80" fmla="*/ 164 w 2145"/>
                  <a:gd name="T81" fmla="*/ 1510 h 2265"/>
                  <a:gd name="T82" fmla="*/ 78 w 2145"/>
                  <a:gd name="T83" fmla="*/ 1594 h 2265"/>
                  <a:gd name="T84" fmla="*/ 37 w 2145"/>
                  <a:gd name="T85" fmla="*/ 1893 h 2265"/>
                  <a:gd name="T86" fmla="*/ 11 w 2145"/>
                  <a:gd name="T87" fmla="*/ 2142 h 2265"/>
                  <a:gd name="T88" fmla="*/ 162 w 2145"/>
                  <a:gd name="T89" fmla="*/ 2204 h 2265"/>
                  <a:gd name="T90" fmla="*/ 772 w 2145"/>
                  <a:gd name="T91" fmla="*/ 2261 h 2265"/>
                  <a:gd name="T92" fmla="*/ 1568 w 2145"/>
                  <a:gd name="T93" fmla="*/ 2247 h 2265"/>
                  <a:gd name="T94" fmla="*/ 2061 w 2145"/>
                  <a:gd name="T95" fmla="*/ 2177 h 2265"/>
                  <a:gd name="T96" fmla="*/ 2145 w 2145"/>
                  <a:gd name="T97" fmla="*/ 2122 h 2265"/>
                  <a:gd name="T98" fmla="*/ 891 w 2145"/>
                  <a:gd name="T99" fmla="*/ 2120 h 2265"/>
                  <a:gd name="T100" fmla="*/ 773 w 2145"/>
                  <a:gd name="T101" fmla="*/ 1818 h 2265"/>
                  <a:gd name="T102" fmla="*/ 746 w 2145"/>
                  <a:gd name="T103" fmla="*/ 1571 h 2265"/>
                  <a:gd name="T104" fmla="*/ 771 w 2145"/>
                  <a:gd name="T105" fmla="*/ 1361 h 2265"/>
                  <a:gd name="T106" fmla="*/ 780 w 2145"/>
                  <a:gd name="T107" fmla="*/ 1265 h 2265"/>
                  <a:gd name="T108" fmla="*/ 895 w 2145"/>
                  <a:gd name="T109" fmla="*/ 1570 h 2265"/>
                  <a:gd name="T110" fmla="*/ 1005 w 2145"/>
                  <a:gd name="T111" fmla="*/ 1443 h 2265"/>
                  <a:gd name="T112" fmla="*/ 1031 w 2145"/>
                  <a:gd name="T113" fmla="*/ 1472 h 2265"/>
                  <a:gd name="T114" fmla="*/ 974 w 2145"/>
                  <a:gd name="T115" fmla="*/ 1845 h 2265"/>
                  <a:gd name="T116" fmla="*/ 966 w 2145"/>
                  <a:gd name="T117" fmla="*/ 2238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45" h="2265">
                    <a:moveTo>
                      <a:pt x="2145" y="2114"/>
                    </a:moveTo>
                    <a:lnTo>
                      <a:pt x="2145" y="2114"/>
                    </a:lnTo>
                    <a:lnTo>
                      <a:pt x="2136" y="2063"/>
                    </a:lnTo>
                    <a:lnTo>
                      <a:pt x="2126" y="2016"/>
                    </a:lnTo>
                    <a:lnTo>
                      <a:pt x="2106" y="1918"/>
                    </a:lnTo>
                    <a:lnTo>
                      <a:pt x="2095" y="1863"/>
                    </a:lnTo>
                    <a:lnTo>
                      <a:pt x="2085" y="1801"/>
                    </a:lnTo>
                    <a:lnTo>
                      <a:pt x="2074" y="1729"/>
                    </a:lnTo>
                    <a:lnTo>
                      <a:pt x="2065" y="1647"/>
                    </a:lnTo>
                    <a:lnTo>
                      <a:pt x="2065" y="1647"/>
                    </a:lnTo>
                    <a:lnTo>
                      <a:pt x="2064" y="1626"/>
                    </a:lnTo>
                    <a:lnTo>
                      <a:pt x="2061" y="1607"/>
                    </a:lnTo>
                    <a:lnTo>
                      <a:pt x="2056" y="1590"/>
                    </a:lnTo>
                    <a:lnTo>
                      <a:pt x="2052" y="1575"/>
                    </a:lnTo>
                    <a:lnTo>
                      <a:pt x="2043" y="1562"/>
                    </a:lnTo>
                    <a:lnTo>
                      <a:pt x="2035" y="1550"/>
                    </a:lnTo>
                    <a:lnTo>
                      <a:pt x="2026" y="1541"/>
                    </a:lnTo>
                    <a:lnTo>
                      <a:pt x="2014" y="1531"/>
                    </a:lnTo>
                    <a:lnTo>
                      <a:pt x="2002" y="1524"/>
                    </a:lnTo>
                    <a:lnTo>
                      <a:pt x="1988" y="1517"/>
                    </a:lnTo>
                    <a:lnTo>
                      <a:pt x="1974" y="1511"/>
                    </a:lnTo>
                    <a:lnTo>
                      <a:pt x="1957" y="1506"/>
                    </a:lnTo>
                    <a:lnTo>
                      <a:pt x="1941" y="1503"/>
                    </a:lnTo>
                    <a:lnTo>
                      <a:pt x="1923" y="1499"/>
                    </a:lnTo>
                    <a:lnTo>
                      <a:pt x="1886" y="1493"/>
                    </a:lnTo>
                    <a:lnTo>
                      <a:pt x="1805" y="1483"/>
                    </a:lnTo>
                    <a:lnTo>
                      <a:pt x="1763" y="1477"/>
                    </a:lnTo>
                    <a:lnTo>
                      <a:pt x="1719" y="1469"/>
                    </a:lnTo>
                    <a:lnTo>
                      <a:pt x="1698" y="1464"/>
                    </a:lnTo>
                    <a:lnTo>
                      <a:pt x="1675" y="1458"/>
                    </a:lnTo>
                    <a:lnTo>
                      <a:pt x="1654" y="1451"/>
                    </a:lnTo>
                    <a:lnTo>
                      <a:pt x="1633" y="1443"/>
                    </a:lnTo>
                    <a:lnTo>
                      <a:pt x="1611" y="1433"/>
                    </a:lnTo>
                    <a:lnTo>
                      <a:pt x="1590" y="1423"/>
                    </a:lnTo>
                    <a:lnTo>
                      <a:pt x="1570" y="1411"/>
                    </a:lnTo>
                    <a:lnTo>
                      <a:pt x="1550" y="1397"/>
                    </a:lnTo>
                    <a:lnTo>
                      <a:pt x="1550" y="1397"/>
                    </a:lnTo>
                    <a:lnTo>
                      <a:pt x="1538" y="1381"/>
                    </a:lnTo>
                    <a:lnTo>
                      <a:pt x="1523" y="1366"/>
                    </a:lnTo>
                    <a:lnTo>
                      <a:pt x="1506" y="1351"/>
                    </a:lnTo>
                    <a:lnTo>
                      <a:pt x="1487" y="1335"/>
                    </a:lnTo>
                    <a:lnTo>
                      <a:pt x="1467" y="1320"/>
                    </a:lnTo>
                    <a:lnTo>
                      <a:pt x="1446" y="1305"/>
                    </a:lnTo>
                    <a:lnTo>
                      <a:pt x="1405" y="1276"/>
                    </a:lnTo>
                    <a:lnTo>
                      <a:pt x="1365" y="1252"/>
                    </a:lnTo>
                    <a:lnTo>
                      <a:pt x="1332" y="1232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9" y="1226"/>
                    </a:lnTo>
                    <a:lnTo>
                      <a:pt x="1316" y="1237"/>
                    </a:lnTo>
                    <a:lnTo>
                      <a:pt x="1330" y="1265"/>
                    </a:lnTo>
                    <a:lnTo>
                      <a:pt x="1343" y="1293"/>
                    </a:lnTo>
                    <a:lnTo>
                      <a:pt x="1354" y="1319"/>
                    </a:lnTo>
                    <a:lnTo>
                      <a:pt x="1354" y="1319"/>
                    </a:lnTo>
                    <a:lnTo>
                      <a:pt x="1354" y="1322"/>
                    </a:lnTo>
                    <a:lnTo>
                      <a:pt x="1352" y="1327"/>
                    </a:lnTo>
                    <a:lnTo>
                      <a:pt x="1347" y="1340"/>
                    </a:lnTo>
                    <a:lnTo>
                      <a:pt x="1341" y="1352"/>
                    </a:lnTo>
                    <a:lnTo>
                      <a:pt x="1339" y="1357"/>
                    </a:lnTo>
                    <a:lnTo>
                      <a:pt x="1339" y="1360"/>
                    </a:lnTo>
                    <a:lnTo>
                      <a:pt x="1339" y="1360"/>
                    </a:lnTo>
                    <a:lnTo>
                      <a:pt x="1347" y="1386"/>
                    </a:lnTo>
                    <a:lnTo>
                      <a:pt x="1354" y="1413"/>
                    </a:lnTo>
                    <a:lnTo>
                      <a:pt x="1360" y="1442"/>
                    </a:lnTo>
                    <a:lnTo>
                      <a:pt x="1365" y="1470"/>
                    </a:lnTo>
                    <a:lnTo>
                      <a:pt x="1367" y="1498"/>
                    </a:lnTo>
                    <a:lnTo>
                      <a:pt x="1369" y="1527"/>
                    </a:lnTo>
                    <a:lnTo>
                      <a:pt x="1372" y="1556"/>
                    </a:lnTo>
                    <a:lnTo>
                      <a:pt x="1372" y="1586"/>
                    </a:lnTo>
                    <a:lnTo>
                      <a:pt x="1371" y="1615"/>
                    </a:lnTo>
                    <a:lnTo>
                      <a:pt x="1369" y="1644"/>
                    </a:lnTo>
                    <a:lnTo>
                      <a:pt x="1367" y="1674"/>
                    </a:lnTo>
                    <a:lnTo>
                      <a:pt x="1363" y="1705"/>
                    </a:lnTo>
                    <a:lnTo>
                      <a:pt x="1360" y="1734"/>
                    </a:lnTo>
                    <a:lnTo>
                      <a:pt x="1355" y="1764"/>
                    </a:lnTo>
                    <a:lnTo>
                      <a:pt x="1349" y="1794"/>
                    </a:lnTo>
                    <a:lnTo>
                      <a:pt x="1342" y="1824"/>
                    </a:lnTo>
                    <a:lnTo>
                      <a:pt x="1335" y="1853"/>
                    </a:lnTo>
                    <a:lnTo>
                      <a:pt x="1328" y="1883"/>
                    </a:lnTo>
                    <a:lnTo>
                      <a:pt x="1310" y="1939"/>
                    </a:lnTo>
                    <a:lnTo>
                      <a:pt x="1290" y="1996"/>
                    </a:lnTo>
                    <a:lnTo>
                      <a:pt x="1268" y="2049"/>
                    </a:lnTo>
                    <a:lnTo>
                      <a:pt x="1243" y="2101"/>
                    </a:lnTo>
                    <a:lnTo>
                      <a:pt x="1217" y="2149"/>
                    </a:lnTo>
                    <a:lnTo>
                      <a:pt x="1204" y="2173"/>
                    </a:lnTo>
                    <a:lnTo>
                      <a:pt x="1190" y="2195"/>
                    </a:lnTo>
                    <a:lnTo>
                      <a:pt x="1176" y="2217"/>
                    </a:lnTo>
                    <a:lnTo>
                      <a:pt x="1162" y="2238"/>
                    </a:lnTo>
                    <a:lnTo>
                      <a:pt x="1162" y="2238"/>
                    </a:lnTo>
                    <a:lnTo>
                      <a:pt x="1165" y="2191"/>
                    </a:lnTo>
                    <a:lnTo>
                      <a:pt x="1166" y="2141"/>
                    </a:lnTo>
                    <a:lnTo>
                      <a:pt x="1165" y="2089"/>
                    </a:lnTo>
                    <a:lnTo>
                      <a:pt x="1163" y="2035"/>
                    </a:lnTo>
                    <a:lnTo>
                      <a:pt x="1158" y="1980"/>
                    </a:lnTo>
                    <a:lnTo>
                      <a:pt x="1153" y="1923"/>
                    </a:lnTo>
                    <a:lnTo>
                      <a:pt x="1147" y="1867"/>
                    </a:lnTo>
                    <a:lnTo>
                      <a:pt x="1140" y="1812"/>
                    </a:lnTo>
                    <a:lnTo>
                      <a:pt x="1132" y="1758"/>
                    </a:lnTo>
                    <a:lnTo>
                      <a:pt x="1125" y="1705"/>
                    </a:lnTo>
                    <a:lnTo>
                      <a:pt x="1109" y="1609"/>
                    </a:lnTo>
                    <a:lnTo>
                      <a:pt x="1092" y="1530"/>
                    </a:lnTo>
                    <a:lnTo>
                      <a:pt x="1079" y="1472"/>
                    </a:lnTo>
                    <a:lnTo>
                      <a:pt x="1079" y="1472"/>
                    </a:lnTo>
                    <a:lnTo>
                      <a:pt x="1086" y="1468"/>
                    </a:lnTo>
                    <a:lnTo>
                      <a:pt x="1092" y="1463"/>
                    </a:lnTo>
                    <a:lnTo>
                      <a:pt x="1096" y="1457"/>
                    </a:lnTo>
                    <a:lnTo>
                      <a:pt x="1099" y="1451"/>
                    </a:lnTo>
                    <a:lnTo>
                      <a:pt x="1103" y="1446"/>
                    </a:lnTo>
                    <a:lnTo>
                      <a:pt x="1105" y="1443"/>
                    </a:lnTo>
                    <a:lnTo>
                      <a:pt x="1109" y="1442"/>
                    </a:lnTo>
                    <a:lnTo>
                      <a:pt x="1112" y="1443"/>
                    </a:lnTo>
                    <a:lnTo>
                      <a:pt x="1112" y="1443"/>
                    </a:lnTo>
                    <a:lnTo>
                      <a:pt x="1145" y="1477"/>
                    </a:lnTo>
                    <a:lnTo>
                      <a:pt x="1182" y="1518"/>
                    </a:lnTo>
                    <a:lnTo>
                      <a:pt x="1223" y="1568"/>
                    </a:lnTo>
                    <a:lnTo>
                      <a:pt x="1067" y="13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261" y="1235"/>
                    </a:lnTo>
                    <a:lnTo>
                      <a:pt x="1301" y="1214"/>
                    </a:lnTo>
                    <a:lnTo>
                      <a:pt x="1301" y="1214"/>
                    </a:lnTo>
                    <a:lnTo>
                      <a:pt x="1300" y="1214"/>
                    </a:lnTo>
                    <a:lnTo>
                      <a:pt x="1295" y="1214"/>
                    </a:lnTo>
                    <a:lnTo>
                      <a:pt x="1286" y="1212"/>
                    </a:lnTo>
                    <a:lnTo>
                      <a:pt x="1270" y="1207"/>
                    </a:lnTo>
                    <a:lnTo>
                      <a:pt x="1270" y="1207"/>
                    </a:lnTo>
                    <a:lnTo>
                      <a:pt x="1269" y="1190"/>
                    </a:lnTo>
                    <a:lnTo>
                      <a:pt x="1269" y="1162"/>
                    </a:lnTo>
                    <a:lnTo>
                      <a:pt x="1270" y="1147"/>
                    </a:lnTo>
                    <a:lnTo>
                      <a:pt x="1274" y="1130"/>
                    </a:lnTo>
                    <a:lnTo>
                      <a:pt x="1277" y="1116"/>
                    </a:lnTo>
                    <a:lnTo>
                      <a:pt x="1280" y="1110"/>
                    </a:lnTo>
                    <a:lnTo>
                      <a:pt x="1283" y="1104"/>
                    </a:lnTo>
                    <a:lnTo>
                      <a:pt x="1283" y="1104"/>
                    </a:lnTo>
                    <a:lnTo>
                      <a:pt x="1293" y="1095"/>
                    </a:lnTo>
                    <a:lnTo>
                      <a:pt x="1301" y="1083"/>
                    </a:lnTo>
                    <a:lnTo>
                      <a:pt x="1309" y="1069"/>
                    </a:lnTo>
                    <a:lnTo>
                      <a:pt x="1315" y="1052"/>
                    </a:lnTo>
                    <a:lnTo>
                      <a:pt x="1321" y="1036"/>
                    </a:lnTo>
                    <a:lnTo>
                      <a:pt x="1327" y="1018"/>
                    </a:lnTo>
                    <a:lnTo>
                      <a:pt x="1336" y="979"/>
                    </a:lnTo>
                    <a:lnTo>
                      <a:pt x="1343" y="938"/>
                    </a:lnTo>
                    <a:lnTo>
                      <a:pt x="1352" y="895"/>
                    </a:lnTo>
                    <a:lnTo>
                      <a:pt x="1360" y="855"/>
                    </a:lnTo>
                    <a:lnTo>
                      <a:pt x="1365" y="836"/>
                    </a:lnTo>
                    <a:lnTo>
                      <a:pt x="1369" y="819"/>
                    </a:lnTo>
                    <a:lnTo>
                      <a:pt x="1369" y="819"/>
                    </a:lnTo>
                    <a:lnTo>
                      <a:pt x="1376" y="818"/>
                    </a:lnTo>
                    <a:lnTo>
                      <a:pt x="1384" y="814"/>
                    </a:lnTo>
                    <a:lnTo>
                      <a:pt x="1389" y="812"/>
                    </a:lnTo>
                    <a:lnTo>
                      <a:pt x="1397" y="807"/>
                    </a:lnTo>
                    <a:lnTo>
                      <a:pt x="1404" y="801"/>
                    </a:lnTo>
                    <a:lnTo>
                      <a:pt x="1410" y="795"/>
                    </a:lnTo>
                    <a:lnTo>
                      <a:pt x="1421" y="781"/>
                    </a:lnTo>
                    <a:lnTo>
                      <a:pt x="1432" y="764"/>
                    </a:lnTo>
                    <a:lnTo>
                      <a:pt x="1441" y="747"/>
                    </a:lnTo>
                    <a:lnTo>
                      <a:pt x="1450" y="727"/>
                    </a:lnTo>
                    <a:lnTo>
                      <a:pt x="1456" y="707"/>
                    </a:lnTo>
                    <a:lnTo>
                      <a:pt x="1459" y="685"/>
                    </a:lnTo>
                    <a:lnTo>
                      <a:pt x="1461" y="665"/>
                    </a:lnTo>
                    <a:lnTo>
                      <a:pt x="1460" y="646"/>
                    </a:lnTo>
                    <a:lnTo>
                      <a:pt x="1459" y="637"/>
                    </a:lnTo>
                    <a:lnTo>
                      <a:pt x="1457" y="629"/>
                    </a:lnTo>
                    <a:lnTo>
                      <a:pt x="1454" y="621"/>
                    </a:lnTo>
                    <a:lnTo>
                      <a:pt x="1451" y="612"/>
                    </a:lnTo>
                    <a:lnTo>
                      <a:pt x="1446" y="605"/>
                    </a:lnTo>
                    <a:lnTo>
                      <a:pt x="1440" y="599"/>
                    </a:lnTo>
                    <a:lnTo>
                      <a:pt x="1434" y="593"/>
                    </a:lnTo>
                    <a:lnTo>
                      <a:pt x="1427" y="589"/>
                    </a:lnTo>
                    <a:lnTo>
                      <a:pt x="1419" y="584"/>
                    </a:lnTo>
                    <a:lnTo>
                      <a:pt x="1411" y="582"/>
                    </a:lnTo>
                    <a:lnTo>
                      <a:pt x="1411" y="582"/>
                    </a:lnTo>
                    <a:lnTo>
                      <a:pt x="1411" y="572"/>
                    </a:lnTo>
                    <a:lnTo>
                      <a:pt x="1412" y="562"/>
                    </a:lnTo>
                    <a:lnTo>
                      <a:pt x="1417" y="537"/>
                    </a:lnTo>
                    <a:lnTo>
                      <a:pt x="1420" y="513"/>
                    </a:lnTo>
                    <a:lnTo>
                      <a:pt x="1421" y="503"/>
                    </a:lnTo>
                    <a:lnTo>
                      <a:pt x="1421" y="493"/>
                    </a:lnTo>
                    <a:lnTo>
                      <a:pt x="1421" y="493"/>
                    </a:lnTo>
                    <a:lnTo>
                      <a:pt x="1419" y="455"/>
                    </a:lnTo>
                    <a:lnTo>
                      <a:pt x="1418" y="416"/>
                    </a:lnTo>
                    <a:lnTo>
                      <a:pt x="1417" y="379"/>
                    </a:lnTo>
                    <a:lnTo>
                      <a:pt x="1414" y="341"/>
                    </a:lnTo>
                    <a:lnTo>
                      <a:pt x="1410" y="303"/>
                    </a:lnTo>
                    <a:lnTo>
                      <a:pt x="1404" y="268"/>
                    </a:lnTo>
                    <a:lnTo>
                      <a:pt x="1400" y="251"/>
                    </a:lnTo>
                    <a:lnTo>
                      <a:pt x="1395" y="235"/>
                    </a:lnTo>
                    <a:lnTo>
                      <a:pt x="1391" y="218"/>
                    </a:lnTo>
                    <a:lnTo>
                      <a:pt x="1384" y="203"/>
                    </a:lnTo>
                    <a:lnTo>
                      <a:pt x="1384" y="203"/>
                    </a:lnTo>
                    <a:lnTo>
                      <a:pt x="1352" y="157"/>
                    </a:lnTo>
                    <a:lnTo>
                      <a:pt x="1338" y="136"/>
                    </a:lnTo>
                    <a:lnTo>
                      <a:pt x="1322" y="117"/>
                    </a:lnTo>
                    <a:lnTo>
                      <a:pt x="1308" y="99"/>
                    </a:lnTo>
                    <a:lnTo>
                      <a:pt x="1294" y="84"/>
                    </a:lnTo>
                    <a:lnTo>
                      <a:pt x="1277" y="70"/>
                    </a:lnTo>
                    <a:lnTo>
                      <a:pt x="1261" y="57"/>
                    </a:lnTo>
                    <a:lnTo>
                      <a:pt x="1243" y="45"/>
                    </a:lnTo>
                    <a:lnTo>
                      <a:pt x="1224" y="34"/>
                    </a:lnTo>
                    <a:lnTo>
                      <a:pt x="1202" y="26"/>
                    </a:lnTo>
                    <a:lnTo>
                      <a:pt x="1178" y="18"/>
                    </a:lnTo>
                    <a:lnTo>
                      <a:pt x="1151" y="12"/>
                    </a:lnTo>
                    <a:lnTo>
                      <a:pt x="1120" y="7"/>
                    </a:lnTo>
                    <a:lnTo>
                      <a:pt x="1087" y="2"/>
                    </a:lnTo>
                    <a:lnTo>
                      <a:pt x="1049" y="0"/>
                    </a:lnTo>
                    <a:lnTo>
                      <a:pt x="1049" y="0"/>
                    </a:lnTo>
                    <a:lnTo>
                      <a:pt x="1027" y="0"/>
                    </a:lnTo>
                    <a:lnTo>
                      <a:pt x="1003" y="2"/>
                    </a:lnTo>
                    <a:lnTo>
                      <a:pt x="979" y="7"/>
                    </a:lnTo>
                    <a:lnTo>
                      <a:pt x="953" y="12"/>
                    </a:lnTo>
                    <a:lnTo>
                      <a:pt x="927" y="19"/>
                    </a:lnTo>
                    <a:lnTo>
                      <a:pt x="902" y="26"/>
                    </a:lnTo>
                    <a:lnTo>
                      <a:pt x="876" y="35"/>
                    </a:lnTo>
                    <a:lnTo>
                      <a:pt x="852" y="46"/>
                    </a:lnTo>
                    <a:lnTo>
                      <a:pt x="829" y="58"/>
                    </a:lnTo>
                    <a:lnTo>
                      <a:pt x="807" y="70"/>
                    </a:lnTo>
                    <a:lnTo>
                      <a:pt x="789" y="84"/>
                    </a:lnTo>
                    <a:lnTo>
                      <a:pt x="772" y="98"/>
                    </a:lnTo>
                    <a:lnTo>
                      <a:pt x="765" y="106"/>
                    </a:lnTo>
                    <a:lnTo>
                      <a:pt x="759" y="113"/>
                    </a:lnTo>
                    <a:lnTo>
                      <a:pt x="753" y="122"/>
                    </a:lnTo>
                    <a:lnTo>
                      <a:pt x="748" y="130"/>
                    </a:lnTo>
                    <a:lnTo>
                      <a:pt x="745" y="139"/>
                    </a:lnTo>
                    <a:lnTo>
                      <a:pt x="741" y="147"/>
                    </a:lnTo>
                    <a:lnTo>
                      <a:pt x="740" y="157"/>
                    </a:lnTo>
                    <a:lnTo>
                      <a:pt x="740" y="165"/>
                    </a:lnTo>
                    <a:lnTo>
                      <a:pt x="740" y="165"/>
                    </a:lnTo>
                    <a:lnTo>
                      <a:pt x="724" y="166"/>
                    </a:lnTo>
                    <a:lnTo>
                      <a:pt x="709" y="170"/>
                    </a:lnTo>
                    <a:lnTo>
                      <a:pt x="704" y="172"/>
                    </a:lnTo>
                    <a:lnTo>
                      <a:pt x="699" y="176"/>
                    </a:lnTo>
                    <a:lnTo>
                      <a:pt x="693" y="179"/>
                    </a:lnTo>
                    <a:lnTo>
                      <a:pt x="688" y="184"/>
                    </a:lnTo>
                    <a:lnTo>
                      <a:pt x="680" y="195"/>
                    </a:lnTo>
                    <a:lnTo>
                      <a:pt x="673" y="209"/>
                    </a:lnTo>
                    <a:lnTo>
                      <a:pt x="666" y="225"/>
                    </a:lnTo>
                    <a:lnTo>
                      <a:pt x="660" y="244"/>
                    </a:lnTo>
                    <a:lnTo>
                      <a:pt x="660" y="244"/>
                    </a:lnTo>
                    <a:lnTo>
                      <a:pt x="652" y="275"/>
                    </a:lnTo>
                    <a:lnTo>
                      <a:pt x="646" y="304"/>
                    </a:lnTo>
                    <a:lnTo>
                      <a:pt x="641" y="333"/>
                    </a:lnTo>
                    <a:lnTo>
                      <a:pt x="637" y="361"/>
                    </a:lnTo>
                    <a:lnTo>
                      <a:pt x="635" y="392"/>
                    </a:lnTo>
                    <a:lnTo>
                      <a:pt x="634" y="425"/>
                    </a:lnTo>
                    <a:lnTo>
                      <a:pt x="634" y="460"/>
                    </a:lnTo>
                    <a:lnTo>
                      <a:pt x="635" y="500"/>
                    </a:lnTo>
                    <a:lnTo>
                      <a:pt x="635" y="500"/>
                    </a:lnTo>
                    <a:lnTo>
                      <a:pt x="635" y="510"/>
                    </a:lnTo>
                    <a:lnTo>
                      <a:pt x="636" y="521"/>
                    </a:lnTo>
                    <a:lnTo>
                      <a:pt x="642" y="550"/>
                    </a:lnTo>
                    <a:lnTo>
                      <a:pt x="648" y="577"/>
                    </a:lnTo>
                    <a:lnTo>
                      <a:pt x="650" y="589"/>
                    </a:lnTo>
                    <a:lnTo>
                      <a:pt x="652" y="599"/>
                    </a:lnTo>
                    <a:lnTo>
                      <a:pt x="652" y="599"/>
                    </a:lnTo>
                    <a:lnTo>
                      <a:pt x="642" y="604"/>
                    </a:lnTo>
                    <a:lnTo>
                      <a:pt x="634" y="610"/>
                    </a:lnTo>
                    <a:lnTo>
                      <a:pt x="627" y="616"/>
                    </a:lnTo>
                    <a:lnTo>
                      <a:pt x="621" y="624"/>
                    </a:lnTo>
                    <a:lnTo>
                      <a:pt x="616" y="631"/>
                    </a:lnTo>
                    <a:lnTo>
                      <a:pt x="613" y="639"/>
                    </a:lnTo>
                    <a:lnTo>
                      <a:pt x="610" y="648"/>
                    </a:lnTo>
                    <a:lnTo>
                      <a:pt x="608" y="657"/>
                    </a:lnTo>
                    <a:lnTo>
                      <a:pt x="607" y="665"/>
                    </a:lnTo>
                    <a:lnTo>
                      <a:pt x="607" y="675"/>
                    </a:lnTo>
                    <a:lnTo>
                      <a:pt x="608" y="684"/>
                    </a:lnTo>
                    <a:lnTo>
                      <a:pt x="609" y="695"/>
                    </a:lnTo>
                    <a:lnTo>
                      <a:pt x="614" y="714"/>
                    </a:lnTo>
                    <a:lnTo>
                      <a:pt x="621" y="734"/>
                    </a:lnTo>
                    <a:lnTo>
                      <a:pt x="629" y="753"/>
                    </a:lnTo>
                    <a:lnTo>
                      <a:pt x="641" y="770"/>
                    </a:lnTo>
                    <a:lnTo>
                      <a:pt x="653" y="787"/>
                    </a:lnTo>
                    <a:lnTo>
                      <a:pt x="666" y="801"/>
                    </a:lnTo>
                    <a:lnTo>
                      <a:pt x="680" y="813"/>
                    </a:lnTo>
                    <a:lnTo>
                      <a:pt x="694" y="822"/>
                    </a:lnTo>
                    <a:lnTo>
                      <a:pt x="701" y="826"/>
                    </a:lnTo>
                    <a:lnTo>
                      <a:pt x="708" y="828"/>
                    </a:lnTo>
                    <a:lnTo>
                      <a:pt x="714" y="829"/>
                    </a:lnTo>
                    <a:lnTo>
                      <a:pt x="721" y="831"/>
                    </a:lnTo>
                    <a:lnTo>
                      <a:pt x="721" y="831"/>
                    </a:lnTo>
                    <a:lnTo>
                      <a:pt x="744" y="907"/>
                    </a:lnTo>
                    <a:lnTo>
                      <a:pt x="756" y="948"/>
                    </a:lnTo>
                    <a:lnTo>
                      <a:pt x="767" y="989"/>
                    </a:lnTo>
                    <a:lnTo>
                      <a:pt x="782" y="1026"/>
                    </a:lnTo>
                    <a:lnTo>
                      <a:pt x="789" y="1043"/>
                    </a:lnTo>
                    <a:lnTo>
                      <a:pt x="796" y="1059"/>
                    </a:lnTo>
                    <a:lnTo>
                      <a:pt x="803" y="1074"/>
                    </a:lnTo>
                    <a:lnTo>
                      <a:pt x="811" y="1086"/>
                    </a:lnTo>
                    <a:lnTo>
                      <a:pt x="820" y="1097"/>
                    </a:lnTo>
                    <a:lnTo>
                      <a:pt x="829" y="1105"/>
                    </a:lnTo>
                    <a:lnTo>
                      <a:pt x="829" y="1105"/>
                    </a:lnTo>
                    <a:lnTo>
                      <a:pt x="833" y="1110"/>
                    </a:lnTo>
                    <a:lnTo>
                      <a:pt x="837" y="1116"/>
                    </a:lnTo>
                    <a:lnTo>
                      <a:pt x="839" y="1122"/>
                    </a:lnTo>
                    <a:lnTo>
                      <a:pt x="841" y="1129"/>
                    </a:lnTo>
                    <a:lnTo>
                      <a:pt x="843" y="1142"/>
                    </a:lnTo>
                    <a:lnTo>
                      <a:pt x="843" y="1156"/>
                    </a:lnTo>
                    <a:lnTo>
                      <a:pt x="842" y="1170"/>
                    </a:lnTo>
                    <a:lnTo>
                      <a:pt x="839" y="1182"/>
                    </a:lnTo>
                    <a:lnTo>
                      <a:pt x="836" y="1199"/>
                    </a:lnTo>
                    <a:lnTo>
                      <a:pt x="836" y="1199"/>
                    </a:lnTo>
                    <a:lnTo>
                      <a:pt x="815" y="1206"/>
                    </a:lnTo>
                    <a:lnTo>
                      <a:pt x="791" y="1214"/>
                    </a:lnTo>
                    <a:lnTo>
                      <a:pt x="791" y="1214"/>
                    </a:lnTo>
                    <a:lnTo>
                      <a:pt x="769" y="1229"/>
                    </a:lnTo>
                    <a:lnTo>
                      <a:pt x="744" y="1246"/>
                    </a:lnTo>
                    <a:lnTo>
                      <a:pt x="714" y="1268"/>
                    </a:lnTo>
                    <a:lnTo>
                      <a:pt x="681" y="1293"/>
                    </a:lnTo>
                    <a:lnTo>
                      <a:pt x="649" y="1320"/>
                    </a:lnTo>
                    <a:lnTo>
                      <a:pt x="619" y="1347"/>
                    </a:lnTo>
                    <a:lnTo>
                      <a:pt x="606" y="1361"/>
                    </a:lnTo>
                    <a:lnTo>
                      <a:pt x="594" y="1374"/>
                    </a:lnTo>
                    <a:lnTo>
                      <a:pt x="594" y="1374"/>
                    </a:lnTo>
                    <a:lnTo>
                      <a:pt x="571" y="1387"/>
                    </a:lnTo>
                    <a:lnTo>
                      <a:pt x="549" y="1398"/>
                    </a:lnTo>
                    <a:lnTo>
                      <a:pt x="527" y="1407"/>
                    </a:lnTo>
                    <a:lnTo>
                      <a:pt x="504" y="1417"/>
                    </a:lnTo>
                    <a:lnTo>
                      <a:pt x="482" y="1425"/>
                    </a:lnTo>
                    <a:lnTo>
                      <a:pt x="459" y="1432"/>
                    </a:lnTo>
                    <a:lnTo>
                      <a:pt x="414" y="1445"/>
                    </a:lnTo>
                    <a:lnTo>
                      <a:pt x="371" y="1456"/>
                    </a:lnTo>
                    <a:lnTo>
                      <a:pt x="328" y="1465"/>
                    </a:lnTo>
                    <a:lnTo>
                      <a:pt x="287" y="1473"/>
                    </a:lnTo>
                    <a:lnTo>
                      <a:pt x="248" y="1483"/>
                    </a:lnTo>
                    <a:lnTo>
                      <a:pt x="212" y="1492"/>
                    </a:lnTo>
                    <a:lnTo>
                      <a:pt x="195" y="1497"/>
                    </a:lnTo>
                    <a:lnTo>
                      <a:pt x="179" y="1503"/>
                    </a:lnTo>
                    <a:lnTo>
                      <a:pt x="164" y="1510"/>
                    </a:lnTo>
                    <a:lnTo>
                      <a:pt x="149" y="1517"/>
                    </a:lnTo>
                    <a:lnTo>
                      <a:pt x="136" y="1525"/>
                    </a:lnTo>
                    <a:lnTo>
                      <a:pt x="123" y="1534"/>
                    </a:lnTo>
                    <a:lnTo>
                      <a:pt x="112" y="1544"/>
                    </a:lnTo>
                    <a:lnTo>
                      <a:pt x="102" y="1555"/>
                    </a:lnTo>
                    <a:lnTo>
                      <a:pt x="92" y="1567"/>
                    </a:lnTo>
                    <a:lnTo>
                      <a:pt x="85" y="1580"/>
                    </a:lnTo>
                    <a:lnTo>
                      <a:pt x="78" y="1594"/>
                    </a:lnTo>
                    <a:lnTo>
                      <a:pt x="73" y="1610"/>
                    </a:lnTo>
                    <a:lnTo>
                      <a:pt x="70" y="1628"/>
                    </a:lnTo>
                    <a:lnTo>
                      <a:pt x="67" y="1647"/>
                    </a:lnTo>
                    <a:lnTo>
                      <a:pt x="67" y="1647"/>
                    </a:lnTo>
                    <a:lnTo>
                      <a:pt x="61" y="1705"/>
                    </a:lnTo>
                    <a:lnTo>
                      <a:pt x="54" y="1767"/>
                    </a:lnTo>
                    <a:lnTo>
                      <a:pt x="46" y="1830"/>
                    </a:lnTo>
                    <a:lnTo>
                      <a:pt x="37" y="1893"/>
                    </a:lnTo>
                    <a:lnTo>
                      <a:pt x="18" y="2013"/>
                    </a:lnTo>
                    <a:lnTo>
                      <a:pt x="0" y="2114"/>
                    </a:lnTo>
                    <a:lnTo>
                      <a:pt x="0" y="2114"/>
                    </a:lnTo>
                    <a:lnTo>
                      <a:pt x="0" y="2119"/>
                    </a:lnTo>
                    <a:lnTo>
                      <a:pt x="0" y="2123"/>
                    </a:lnTo>
                    <a:lnTo>
                      <a:pt x="1" y="2129"/>
                    </a:lnTo>
                    <a:lnTo>
                      <a:pt x="4" y="2134"/>
                    </a:lnTo>
                    <a:lnTo>
                      <a:pt x="11" y="2142"/>
                    </a:lnTo>
                    <a:lnTo>
                      <a:pt x="20" y="2152"/>
                    </a:lnTo>
                    <a:lnTo>
                      <a:pt x="32" y="2160"/>
                    </a:lnTo>
                    <a:lnTo>
                      <a:pt x="47" y="2168"/>
                    </a:lnTo>
                    <a:lnTo>
                      <a:pt x="65" y="2177"/>
                    </a:lnTo>
                    <a:lnTo>
                      <a:pt x="86" y="2184"/>
                    </a:lnTo>
                    <a:lnTo>
                      <a:pt x="109" y="2191"/>
                    </a:lnTo>
                    <a:lnTo>
                      <a:pt x="133" y="2198"/>
                    </a:lnTo>
                    <a:lnTo>
                      <a:pt x="162" y="2204"/>
                    </a:lnTo>
                    <a:lnTo>
                      <a:pt x="191" y="2211"/>
                    </a:lnTo>
                    <a:lnTo>
                      <a:pt x="256" y="2221"/>
                    </a:lnTo>
                    <a:lnTo>
                      <a:pt x="328" y="2232"/>
                    </a:lnTo>
                    <a:lnTo>
                      <a:pt x="407" y="2240"/>
                    </a:lnTo>
                    <a:lnTo>
                      <a:pt x="492" y="2247"/>
                    </a:lnTo>
                    <a:lnTo>
                      <a:pt x="582" y="2253"/>
                    </a:lnTo>
                    <a:lnTo>
                      <a:pt x="675" y="2258"/>
                    </a:lnTo>
                    <a:lnTo>
                      <a:pt x="772" y="2261"/>
                    </a:lnTo>
                    <a:lnTo>
                      <a:pt x="872" y="2264"/>
                    </a:lnTo>
                    <a:lnTo>
                      <a:pt x="973" y="2265"/>
                    </a:lnTo>
                    <a:lnTo>
                      <a:pt x="1075" y="2265"/>
                    </a:lnTo>
                    <a:lnTo>
                      <a:pt x="1177" y="2264"/>
                    </a:lnTo>
                    <a:lnTo>
                      <a:pt x="1277" y="2261"/>
                    </a:lnTo>
                    <a:lnTo>
                      <a:pt x="1376" y="2258"/>
                    </a:lnTo>
                    <a:lnTo>
                      <a:pt x="1473" y="2253"/>
                    </a:lnTo>
                    <a:lnTo>
                      <a:pt x="1568" y="2247"/>
                    </a:lnTo>
                    <a:lnTo>
                      <a:pt x="1656" y="2240"/>
                    </a:lnTo>
                    <a:lnTo>
                      <a:pt x="1741" y="2232"/>
                    </a:lnTo>
                    <a:lnTo>
                      <a:pt x="1820" y="2224"/>
                    </a:lnTo>
                    <a:lnTo>
                      <a:pt x="1892" y="2213"/>
                    </a:lnTo>
                    <a:lnTo>
                      <a:pt x="1957" y="2201"/>
                    </a:lnTo>
                    <a:lnTo>
                      <a:pt x="2014" y="2190"/>
                    </a:lnTo>
                    <a:lnTo>
                      <a:pt x="2039" y="2184"/>
                    </a:lnTo>
                    <a:lnTo>
                      <a:pt x="2061" y="2177"/>
                    </a:lnTo>
                    <a:lnTo>
                      <a:pt x="2081" y="2169"/>
                    </a:lnTo>
                    <a:lnTo>
                      <a:pt x="2099" y="2162"/>
                    </a:lnTo>
                    <a:lnTo>
                      <a:pt x="2114" y="2155"/>
                    </a:lnTo>
                    <a:lnTo>
                      <a:pt x="2126" y="2147"/>
                    </a:lnTo>
                    <a:lnTo>
                      <a:pt x="2136" y="2139"/>
                    </a:lnTo>
                    <a:lnTo>
                      <a:pt x="2141" y="2131"/>
                    </a:lnTo>
                    <a:lnTo>
                      <a:pt x="2144" y="2127"/>
                    </a:lnTo>
                    <a:lnTo>
                      <a:pt x="2145" y="2122"/>
                    </a:lnTo>
                    <a:lnTo>
                      <a:pt x="2145" y="2119"/>
                    </a:lnTo>
                    <a:lnTo>
                      <a:pt x="2145" y="2114"/>
                    </a:lnTo>
                    <a:lnTo>
                      <a:pt x="2145" y="2114"/>
                    </a:lnTo>
                    <a:close/>
                    <a:moveTo>
                      <a:pt x="966" y="2238"/>
                    </a:moveTo>
                    <a:lnTo>
                      <a:pt x="966" y="2238"/>
                    </a:lnTo>
                    <a:lnTo>
                      <a:pt x="941" y="2201"/>
                    </a:lnTo>
                    <a:lnTo>
                      <a:pt x="916" y="2161"/>
                    </a:lnTo>
                    <a:lnTo>
                      <a:pt x="891" y="2120"/>
                    </a:lnTo>
                    <a:lnTo>
                      <a:pt x="868" y="2075"/>
                    </a:lnTo>
                    <a:lnTo>
                      <a:pt x="845" y="2028"/>
                    </a:lnTo>
                    <a:lnTo>
                      <a:pt x="824" y="1980"/>
                    </a:lnTo>
                    <a:lnTo>
                      <a:pt x="805" y="1928"/>
                    </a:lnTo>
                    <a:lnTo>
                      <a:pt x="796" y="1900"/>
                    </a:lnTo>
                    <a:lnTo>
                      <a:pt x="787" y="1873"/>
                    </a:lnTo>
                    <a:lnTo>
                      <a:pt x="779" y="1846"/>
                    </a:lnTo>
                    <a:lnTo>
                      <a:pt x="773" y="1818"/>
                    </a:lnTo>
                    <a:lnTo>
                      <a:pt x="766" y="1788"/>
                    </a:lnTo>
                    <a:lnTo>
                      <a:pt x="761" y="1759"/>
                    </a:lnTo>
                    <a:lnTo>
                      <a:pt x="757" y="1729"/>
                    </a:lnTo>
                    <a:lnTo>
                      <a:pt x="752" y="1699"/>
                    </a:lnTo>
                    <a:lnTo>
                      <a:pt x="750" y="1667"/>
                    </a:lnTo>
                    <a:lnTo>
                      <a:pt x="747" y="1636"/>
                    </a:lnTo>
                    <a:lnTo>
                      <a:pt x="746" y="1603"/>
                    </a:lnTo>
                    <a:lnTo>
                      <a:pt x="746" y="1571"/>
                    </a:lnTo>
                    <a:lnTo>
                      <a:pt x="747" y="1538"/>
                    </a:lnTo>
                    <a:lnTo>
                      <a:pt x="750" y="1504"/>
                    </a:lnTo>
                    <a:lnTo>
                      <a:pt x="753" y="1470"/>
                    </a:lnTo>
                    <a:lnTo>
                      <a:pt x="758" y="1436"/>
                    </a:lnTo>
                    <a:lnTo>
                      <a:pt x="764" y="1400"/>
                    </a:lnTo>
                    <a:lnTo>
                      <a:pt x="771" y="1365"/>
                    </a:lnTo>
                    <a:lnTo>
                      <a:pt x="771" y="1365"/>
                    </a:lnTo>
                    <a:lnTo>
                      <a:pt x="771" y="1361"/>
                    </a:lnTo>
                    <a:lnTo>
                      <a:pt x="771" y="1358"/>
                    </a:lnTo>
                    <a:lnTo>
                      <a:pt x="766" y="1350"/>
                    </a:lnTo>
                    <a:lnTo>
                      <a:pt x="761" y="1338"/>
                    </a:lnTo>
                    <a:lnTo>
                      <a:pt x="758" y="1330"/>
                    </a:lnTo>
                    <a:lnTo>
                      <a:pt x="757" y="1319"/>
                    </a:lnTo>
                    <a:lnTo>
                      <a:pt x="757" y="1319"/>
                    </a:lnTo>
                    <a:lnTo>
                      <a:pt x="767" y="1293"/>
                    </a:lnTo>
                    <a:lnTo>
                      <a:pt x="780" y="1265"/>
                    </a:lnTo>
                    <a:lnTo>
                      <a:pt x="794" y="1235"/>
                    </a:lnTo>
                    <a:lnTo>
                      <a:pt x="809" y="1209"/>
                    </a:lnTo>
                    <a:lnTo>
                      <a:pt x="849" y="1232"/>
                    </a:lnTo>
                    <a:lnTo>
                      <a:pt x="849" y="1232"/>
                    </a:lnTo>
                    <a:lnTo>
                      <a:pt x="875" y="1246"/>
                    </a:lnTo>
                    <a:lnTo>
                      <a:pt x="1033" y="1334"/>
                    </a:lnTo>
                    <a:lnTo>
                      <a:pt x="895" y="1570"/>
                    </a:lnTo>
                    <a:lnTo>
                      <a:pt x="895" y="1570"/>
                    </a:lnTo>
                    <a:lnTo>
                      <a:pt x="905" y="1555"/>
                    </a:lnTo>
                    <a:lnTo>
                      <a:pt x="934" y="1518"/>
                    </a:lnTo>
                    <a:lnTo>
                      <a:pt x="951" y="1497"/>
                    </a:lnTo>
                    <a:lnTo>
                      <a:pt x="969" y="1476"/>
                    </a:lnTo>
                    <a:lnTo>
                      <a:pt x="987" y="1457"/>
                    </a:lnTo>
                    <a:lnTo>
                      <a:pt x="1002" y="1443"/>
                    </a:lnTo>
                    <a:lnTo>
                      <a:pt x="1002" y="1443"/>
                    </a:lnTo>
                    <a:lnTo>
                      <a:pt x="1005" y="1443"/>
                    </a:lnTo>
                    <a:lnTo>
                      <a:pt x="1007" y="1443"/>
                    </a:lnTo>
                    <a:lnTo>
                      <a:pt x="1009" y="1445"/>
                    </a:lnTo>
                    <a:lnTo>
                      <a:pt x="1013" y="1450"/>
                    </a:lnTo>
                    <a:lnTo>
                      <a:pt x="1015" y="1455"/>
                    </a:lnTo>
                    <a:lnTo>
                      <a:pt x="1019" y="1460"/>
                    </a:lnTo>
                    <a:lnTo>
                      <a:pt x="1022" y="1466"/>
                    </a:lnTo>
                    <a:lnTo>
                      <a:pt x="1027" y="1471"/>
                    </a:lnTo>
                    <a:lnTo>
                      <a:pt x="1031" y="1472"/>
                    </a:lnTo>
                    <a:lnTo>
                      <a:pt x="1034" y="1473"/>
                    </a:lnTo>
                    <a:lnTo>
                      <a:pt x="1034" y="1473"/>
                    </a:lnTo>
                    <a:lnTo>
                      <a:pt x="1022" y="1537"/>
                    </a:lnTo>
                    <a:lnTo>
                      <a:pt x="1008" y="1613"/>
                    </a:lnTo>
                    <a:lnTo>
                      <a:pt x="993" y="1699"/>
                    </a:lnTo>
                    <a:lnTo>
                      <a:pt x="987" y="1746"/>
                    </a:lnTo>
                    <a:lnTo>
                      <a:pt x="980" y="1794"/>
                    </a:lnTo>
                    <a:lnTo>
                      <a:pt x="974" y="1845"/>
                    </a:lnTo>
                    <a:lnTo>
                      <a:pt x="969" y="1897"/>
                    </a:lnTo>
                    <a:lnTo>
                      <a:pt x="966" y="1951"/>
                    </a:lnTo>
                    <a:lnTo>
                      <a:pt x="962" y="2007"/>
                    </a:lnTo>
                    <a:lnTo>
                      <a:pt x="961" y="2062"/>
                    </a:lnTo>
                    <a:lnTo>
                      <a:pt x="961" y="2120"/>
                    </a:lnTo>
                    <a:lnTo>
                      <a:pt x="962" y="2179"/>
                    </a:lnTo>
                    <a:lnTo>
                      <a:pt x="966" y="2238"/>
                    </a:lnTo>
                    <a:lnTo>
                      <a:pt x="966" y="223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44"/>
              <p:cNvSpPr>
                <a:spLocks noEditPoints="1"/>
              </p:cNvSpPr>
              <p:nvPr/>
            </p:nvSpPr>
            <p:spPr bwMode="auto">
              <a:xfrm flipH="1">
                <a:off x="6727490" y="3579850"/>
                <a:ext cx="292036" cy="348138"/>
              </a:xfrm>
              <a:custGeom>
                <a:avLst/>
                <a:gdLst>
                  <a:gd name="T0" fmla="*/ 1895 w 1900"/>
                  <a:gd name="T1" fmla="*/ 1588 h 2265"/>
                  <a:gd name="T2" fmla="*/ 1884 w 1900"/>
                  <a:gd name="T3" fmla="*/ 1497 h 2265"/>
                  <a:gd name="T4" fmla="*/ 1812 w 1900"/>
                  <a:gd name="T5" fmla="*/ 1441 h 2265"/>
                  <a:gd name="T6" fmla="*/ 1711 w 1900"/>
                  <a:gd name="T7" fmla="*/ 1458 h 2265"/>
                  <a:gd name="T8" fmla="*/ 1340 w 1900"/>
                  <a:gd name="T9" fmla="*/ 1044 h 2265"/>
                  <a:gd name="T10" fmla="*/ 1691 w 1900"/>
                  <a:gd name="T11" fmla="*/ 810 h 2265"/>
                  <a:gd name="T12" fmla="*/ 1790 w 1900"/>
                  <a:gd name="T13" fmla="*/ 622 h 2265"/>
                  <a:gd name="T14" fmla="*/ 1801 w 1900"/>
                  <a:gd name="T15" fmla="*/ 410 h 2265"/>
                  <a:gd name="T16" fmla="*/ 1730 w 1900"/>
                  <a:gd name="T17" fmla="*/ 227 h 2265"/>
                  <a:gd name="T18" fmla="*/ 1574 w 1900"/>
                  <a:gd name="T19" fmla="*/ 74 h 2265"/>
                  <a:gd name="T20" fmla="*/ 1375 w 1900"/>
                  <a:gd name="T21" fmla="*/ 3 h 2265"/>
                  <a:gd name="T22" fmla="*/ 1162 w 1900"/>
                  <a:gd name="T23" fmla="*/ 24 h 2265"/>
                  <a:gd name="T24" fmla="*/ 989 w 1900"/>
                  <a:gd name="T25" fmla="*/ 122 h 2265"/>
                  <a:gd name="T26" fmla="*/ 863 w 1900"/>
                  <a:gd name="T27" fmla="*/ 296 h 2265"/>
                  <a:gd name="T28" fmla="*/ 822 w 1900"/>
                  <a:gd name="T29" fmla="*/ 503 h 2265"/>
                  <a:gd name="T30" fmla="*/ 875 w 1900"/>
                  <a:gd name="T31" fmla="*/ 713 h 2265"/>
                  <a:gd name="T32" fmla="*/ 552 w 1900"/>
                  <a:gd name="T33" fmla="*/ 623 h 2265"/>
                  <a:gd name="T34" fmla="*/ 632 w 1900"/>
                  <a:gd name="T35" fmla="*/ 592 h 2265"/>
                  <a:gd name="T36" fmla="*/ 670 w 1900"/>
                  <a:gd name="T37" fmla="*/ 522 h 2265"/>
                  <a:gd name="T38" fmla="*/ 643 w 1900"/>
                  <a:gd name="T39" fmla="*/ 425 h 2265"/>
                  <a:gd name="T40" fmla="*/ 230 w 1900"/>
                  <a:gd name="T41" fmla="*/ 292 h 2265"/>
                  <a:gd name="T42" fmla="*/ 161 w 1900"/>
                  <a:gd name="T43" fmla="*/ 302 h 2265"/>
                  <a:gd name="T44" fmla="*/ 101 w 1900"/>
                  <a:gd name="T45" fmla="*/ 368 h 2265"/>
                  <a:gd name="T46" fmla="*/ 1 w 1900"/>
                  <a:gd name="T47" fmla="*/ 764 h 2265"/>
                  <a:gd name="T48" fmla="*/ 56 w 1900"/>
                  <a:gd name="T49" fmla="*/ 849 h 2265"/>
                  <a:gd name="T50" fmla="*/ 141 w 1900"/>
                  <a:gd name="T51" fmla="*/ 867 h 2265"/>
                  <a:gd name="T52" fmla="*/ 213 w 1900"/>
                  <a:gd name="T53" fmla="*/ 824 h 2265"/>
                  <a:gd name="T54" fmla="*/ 320 w 1900"/>
                  <a:gd name="T55" fmla="*/ 1345 h 2265"/>
                  <a:gd name="T56" fmla="*/ 175 w 1900"/>
                  <a:gd name="T57" fmla="*/ 1471 h 2265"/>
                  <a:gd name="T58" fmla="*/ 88 w 1900"/>
                  <a:gd name="T59" fmla="*/ 1643 h 2265"/>
                  <a:gd name="T60" fmla="*/ 78 w 1900"/>
                  <a:gd name="T61" fmla="*/ 1858 h 2265"/>
                  <a:gd name="T62" fmla="*/ 154 w 1900"/>
                  <a:gd name="T63" fmla="*/ 2046 h 2265"/>
                  <a:gd name="T64" fmla="*/ 378 w 1900"/>
                  <a:gd name="T65" fmla="*/ 2229 h 2265"/>
                  <a:gd name="T66" fmla="*/ 627 w 1900"/>
                  <a:gd name="T67" fmla="*/ 2262 h 2265"/>
                  <a:gd name="T68" fmla="*/ 851 w 1900"/>
                  <a:gd name="T69" fmla="*/ 2173 h 2265"/>
                  <a:gd name="T70" fmla="*/ 995 w 1900"/>
                  <a:gd name="T71" fmla="*/ 2012 h 2265"/>
                  <a:gd name="T72" fmla="*/ 1056 w 1900"/>
                  <a:gd name="T73" fmla="*/ 1810 h 2265"/>
                  <a:gd name="T74" fmla="*/ 1024 w 1900"/>
                  <a:gd name="T75" fmla="*/ 1597 h 2265"/>
                  <a:gd name="T76" fmla="*/ 1368 w 1900"/>
                  <a:gd name="T77" fmla="*/ 1683 h 2265"/>
                  <a:gd name="T78" fmla="*/ 1270 w 1900"/>
                  <a:gd name="T79" fmla="*/ 1711 h 2265"/>
                  <a:gd name="T80" fmla="*/ 1228 w 1900"/>
                  <a:gd name="T81" fmla="*/ 1794 h 2265"/>
                  <a:gd name="T82" fmla="*/ 1265 w 1900"/>
                  <a:gd name="T83" fmla="*/ 1889 h 2265"/>
                  <a:gd name="T84" fmla="*/ 1677 w 1900"/>
                  <a:gd name="T85" fmla="*/ 2014 h 2265"/>
                  <a:gd name="T86" fmla="*/ 1704 w 1900"/>
                  <a:gd name="T87" fmla="*/ 2012 h 2265"/>
                  <a:gd name="T88" fmla="*/ 1747 w 1900"/>
                  <a:gd name="T89" fmla="*/ 1999 h 2265"/>
                  <a:gd name="T90" fmla="*/ 1780 w 1900"/>
                  <a:gd name="T91" fmla="*/ 1971 h 2265"/>
                  <a:gd name="T92" fmla="*/ 618 w 1900"/>
                  <a:gd name="T93" fmla="*/ 2019 h 2265"/>
                  <a:gd name="T94" fmla="*/ 411 w 1900"/>
                  <a:gd name="T95" fmla="*/ 1974 h 2265"/>
                  <a:gd name="T96" fmla="*/ 313 w 1900"/>
                  <a:gd name="T97" fmla="*/ 1805 h 2265"/>
                  <a:gd name="T98" fmla="*/ 364 w 1900"/>
                  <a:gd name="T99" fmla="*/ 1618 h 2265"/>
                  <a:gd name="T100" fmla="*/ 784 w 1900"/>
                  <a:gd name="T101" fmla="*/ 1649 h 2265"/>
                  <a:gd name="T102" fmla="*/ 800 w 1900"/>
                  <a:gd name="T103" fmla="*/ 1863 h 2265"/>
                  <a:gd name="T104" fmla="*/ 1096 w 1900"/>
                  <a:gd name="T105" fmla="*/ 617 h 2265"/>
                  <a:gd name="T106" fmla="*/ 1072 w 1900"/>
                  <a:gd name="T107" fmla="*/ 426 h 2265"/>
                  <a:gd name="T108" fmla="*/ 1190 w 1900"/>
                  <a:gd name="T109" fmla="*/ 273 h 2265"/>
                  <a:gd name="T110" fmla="*/ 1315 w 1900"/>
                  <a:gd name="T111" fmla="*/ 240 h 2265"/>
                  <a:gd name="T112" fmla="*/ 1454 w 1900"/>
                  <a:gd name="T113" fmla="*/ 281 h 2265"/>
                  <a:gd name="T114" fmla="*/ 1545 w 1900"/>
                  <a:gd name="T115" fmla="*/ 390 h 2265"/>
                  <a:gd name="T116" fmla="*/ 1551 w 1900"/>
                  <a:gd name="T117" fmla="*/ 582 h 2265"/>
                  <a:gd name="T118" fmla="*/ 1096 w 1900"/>
                  <a:gd name="T119" fmla="*/ 617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00" h="2265">
                    <a:moveTo>
                      <a:pt x="1792" y="1951"/>
                    </a:moveTo>
                    <a:lnTo>
                      <a:pt x="1792" y="1951"/>
                    </a:lnTo>
                    <a:lnTo>
                      <a:pt x="1796" y="1947"/>
                    </a:lnTo>
                    <a:lnTo>
                      <a:pt x="1796" y="1947"/>
                    </a:lnTo>
                    <a:lnTo>
                      <a:pt x="1799" y="1937"/>
                    </a:lnTo>
                    <a:lnTo>
                      <a:pt x="1802" y="1926"/>
                    </a:lnTo>
                    <a:lnTo>
                      <a:pt x="1802" y="1926"/>
                    </a:lnTo>
                    <a:lnTo>
                      <a:pt x="1804" y="1926"/>
                    </a:lnTo>
                    <a:lnTo>
                      <a:pt x="1895" y="1588"/>
                    </a:lnTo>
                    <a:lnTo>
                      <a:pt x="1895" y="1588"/>
                    </a:lnTo>
                    <a:lnTo>
                      <a:pt x="1899" y="1575"/>
                    </a:lnTo>
                    <a:lnTo>
                      <a:pt x="1900" y="1564"/>
                    </a:lnTo>
                    <a:lnTo>
                      <a:pt x="1900" y="1552"/>
                    </a:lnTo>
                    <a:lnTo>
                      <a:pt x="1899" y="1540"/>
                    </a:lnTo>
                    <a:lnTo>
                      <a:pt x="1897" y="1529"/>
                    </a:lnTo>
                    <a:lnTo>
                      <a:pt x="1893" y="1518"/>
                    </a:lnTo>
                    <a:lnTo>
                      <a:pt x="1890" y="1507"/>
                    </a:lnTo>
                    <a:lnTo>
                      <a:pt x="1884" y="1497"/>
                    </a:lnTo>
                    <a:lnTo>
                      <a:pt x="1878" y="1487"/>
                    </a:lnTo>
                    <a:lnTo>
                      <a:pt x="1871" y="1478"/>
                    </a:lnTo>
                    <a:lnTo>
                      <a:pt x="1863" y="1469"/>
                    </a:lnTo>
                    <a:lnTo>
                      <a:pt x="1855" y="1462"/>
                    </a:lnTo>
                    <a:lnTo>
                      <a:pt x="1844" y="1455"/>
                    </a:lnTo>
                    <a:lnTo>
                      <a:pt x="1834" y="1450"/>
                    </a:lnTo>
                    <a:lnTo>
                      <a:pt x="1823" y="1444"/>
                    </a:lnTo>
                    <a:lnTo>
                      <a:pt x="1812" y="1441"/>
                    </a:lnTo>
                    <a:lnTo>
                      <a:pt x="1812" y="1441"/>
                    </a:lnTo>
                    <a:lnTo>
                      <a:pt x="1799" y="1437"/>
                    </a:lnTo>
                    <a:lnTo>
                      <a:pt x="1788" y="1436"/>
                    </a:lnTo>
                    <a:lnTo>
                      <a:pt x="1775" y="1436"/>
                    </a:lnTo>
                    <a:lnTo>
                      <a:pt x="1764" y="1437"/>
                    </a:lnTo>
                    <a:lnTo>
                      <a:pt x="1753" y="1439"/>
                    </a:lnTo>
                    <a:lnTo>
                      <a:pt x="1741" y="1443"/>
                    </a:lnTo>
                    <a:lnTo>
                      <a:pt x="1731" y="1446"/>
                    </a:lnTo>
                    <a:lnTo>
                      <a:pt x="1721" y="1452"/>
                    </a:lnTo>
                    <a:lnTo>
                      <a:pt x="1711" y="1458"/>
                    </a:lnTo>
                    <a:lnTo>
                      <a:pt x="1701" y="1465"/>
                    </a:lnTo>
                    <a:lnTo>
                      <a:pt x="1694" y="1473"/>
                    </a:lnTo>
                    <a:lnTo>
                      <a:pt x="1686" y="1481"/>
                    </a:lnTo>
                    <a:lnTo>
                      <a:pt x="1679" y="1492"/>
                    </a:lnTo>
                    <a:lnTo>
                      <a:pt x="1673" y="1502"/>
                    </a:lnTo>
                    <a:lnTo>
                      <a:pt x="1667" y="1513"/>
                    </a:lnTo>
                    <a:lnTo>
                      <a:pt x="1664" y="1524"/>
                    </a:lnTo>
                    <a:lnTo>
                      <a:pt x="1648" y="1583"/>
                    </a:lnTo>
                    <a:lnTo>
                      <a:pt x="1340" y="1044"/>
                    </a:lnTo>
                    <a:lnTo>
                      <a:pt x="1559" y="920"/>
                    </a:lnTo>
                    <a:lnTo>
                      <a:pt x="1559" y="920"/>
                    </a:lnTo>
                    <a:lnTo>
                      <a:pt x="1581" y="906"/>
                    </a:lnTo>
                    <a:lnTo>
                      <a:pt x="1602" y="892"/>
                    </a:lnTo>
                    <a:lnTo>
                      <a:pt x="1621" y="878"/>
                    </a:lnTo>
                    <a:lnTo>
                      <a:pt x="1640" y="862"/>
                    </a:lnTo>
                    <a:lnTo>
                      <a:pt x="1658" y="845"/>
                    </a:lnTo>
                    <a:lnTo>
                      <a:pt x="1675" y="828"/>
                    </a:lnTo>
                    <a:lnTo>
                      <a:pt x="1691" y="810"/>
                    </a:lnTo>
                    <a:lnTo>
                      <a:pt x="1706" y="790"/>
                    </a:lnTo>
                    <a:lnTo>
                      <a:pt x="1721" y="771"/>
                    </a:lnTo>
                    <a:lnTo>
                      <a:pt x="1733" y="751"/>
                    </a:lnTo>
                    <a:lnTo>
                      <a:pt x="1746" y="730"/>
                    </a:lnTo>
                    <a:lnTo>
                      <a:pt x="1756" y="710"/>
                    </a:lnTo>
                    <a:lnTo>
                      <a:pt x="1766" y="689"/>
                    </a:lnTo>
                    <a:lnTo>
                      <a:pt x="1775" y="666"/>
                    </a:lnTo>
                    <a:lnTo>
                      <a:pt x="1783" y="644"/>
                    </a:lnTo>
                    <a:lnTo>
                      <a:pt x="1790" y="622"/>
                    </a:lnTo>
                    <a:lnTo>
                      <a:pt x="1796" y="599"/>
                    </a:lnTo>
                    <a:lnTo>
                      <a:pt x="1800" y="575"/>
                    </a:lnTo>
                    <a:lnTo>
                      <a:pt x="1804" y="552"/>
                    </a:lnTo>
                    <a:lnTo>
                      <a:pt x="1806" y="529"/>
                    </a:lnTo>
                    <a:lnTo>
                      <a:pt x="1807" y="505"/>
                    </a:lnTo>
                    <a:lnTo>
                      <a:pt x="1807" y="481"/>
                    </a:lnTo>
                    <a:lnTo>
                      <a:pt x="1806" y="458"/>
                    </a:lnTo>
                    <a:lnTo>
                      <a:pt x="1805" y="434"/>
                    </a:lnTo>
                    <a:lnTo>
                      <a:pt x="1801" y="410"/>
                    </a:lnTo>
                    <a:lnTo>
                      <a:pt x="1796" y="386"/>
                    </a:lnTo>
                    <a:lnTo>
                      <a:pt x="1790" y="362"/>
                    </a:lnTo>
                    <a:lnTo>
                      <a:pt x="1783" y="339"/>
                    </a:lnTo>
                    <a:lnTo>
                      <a:pt x="1775" y="316"/>
                    </a:lnTo>
                    <a:lnTo>
                      <a:pt x="1766" y="293"/>
                    </a:lnTo>
                    <a:lnTo>
                      <a:pt x="1755" y="271"/>
                    </a:lnTo>
                    <a:lnTo>
                      <a:pt x="1742" y="248"/>
                    </a:lnTo>
                    <a:lnTo>
                      <a:pt x="1742" y="248"/>
                    </a:lnTo>
                    <a:lnTo>
                      <a:pt x="1730" y="227"/>
                    </a:lnTo>
                    <a:lnTo>
                      <a:pt x="1716" y="206"/>
                    </a:lnTo>
                    <a:lnTo>
                      <a:pt x="1700" y="186"/>
                    </a:lnTo>
                    <a:lnTo>
                      <a:pt x="1684" y="166"/>
                    </a:lnTo>
                    <a:lnTo>
                      <a:pt x="1669" y="149"/>
                    </a:lnTo>
                    <a:lnTo>
                      <a:pt x="1652" y="133"/>
                    </a:lnTo>
                    <a:lnTo>
                      <a:pt x="1633" y="116"/>
                    </a:lnTo>
                    <a:lnTo>
                      <a:pt x="1614" y="101"/>
                    </a:lnTo>
                    <a:lnTo>
                      <a:pt x="1595" y="87"/>
                    </a:lnTo>
                    <a:lnTo>
                      <a:pt x="1574" y="74"/>
                    </a:lnTo>
                    <a:lnTo>
                      <a:pt x="1554" y="62"/>
                    </a:lnTo>
                    <a:lnTo>
                      <a:pt x="1534" y="51"/>
                    </a:lnTo>
                    <a:lnTo>
                      <a:pt x="1512" y="41"/>
                    </a:lnTo>
                    <a:lnTo>
                      <a:pt x="1489" y="32"/>
                    </a:lnTo>
                    <a:lnTo>
                      <a:pt x="1468" y="24"/>
                    </a:lnTo>
                    <a:lnTo>
                      <a:pt x="1445" y="17"/>
                    </a:lnTo>
                    <a:lnTo>
                      <a:pt x="1421" y="11"/>
                    </a:lnTo>
                    <a:lnTo>
                      <a:pt x="1399" y="7"/>
                    </a:lnTo>
                    <a:lnTo>
                      <a:pt x="1375" y="3"/>
                    </a:lnTo>
                    <a:lnTo>
                      <a:pt x="1351" y="1"/>
                    </a:lnTo>
                    <a:lnTo>
                      <a:pt x="1328" y="0"/>
                    </a:lnTo>
                    <a:lnTo>
                      <a:pt x="1304" y="0"/>
                    </a:lnTo>
                    <a:lnTo>
                      <a:pt x="1281" y="1"/>
                    </a:lnTo>
                    <a:lnTo>
                      <a:pt x="1257" y="3"/>
                    </a:lnTo>
                    <a:lnTo>
                      <a:pt x="1233" y="7"/>
                    </a:lnTo>
                    <a:lnTo>
                      <a:pt x="1209" y="11"/>
                    </a:lnTo>
                    <a:lnTo>
                      <a:pt x="1185" y="17"/>
                    </a:lnTo>
                    <a:lnTo>
                      <a:pt x="1162" y="24"/>
                    </a:lnTo>
                    <a:lnTo>
                      <a:pt x="1139" y="32"/>
                    </a:lnTo>
                    <a:lnTo>
                      <a:pt x="1115" y="42"/>
                    </a:lnTo>
                    <a:lnTo>
                      <a:pt x="1092" y="52"/>
                    </a:lnTo>
                    <a:lnTo>
                      <a:pt x="1071" y="65"/>
                    </a:lnTo>
                    <a:lnTo>
                      <a:pt x="1071" y="65"/>
                    </a:lnTo>
                    <a:lnTo>
                      <a:pt x="1049" y="77"/>
                    </a:lnTo>
                    <a:lnTo>
                      <a:pt x="1028" y="92"/>
                    </a:lnTo>
                    <a:lnTo>
                      <a:pt x="1008" y="106"/>
                    </a:lnTo>
                    <a:lnTo>
                      <a:pt x="989" y="122"/>
                    </a:lnTo>
                    <a:lnTo>
                      <a:pt x="971" y="138"/>
                    </a:lnTo>
                    <a:lnTo>
                      <a:pt x="954" y="156"/>
                    </a:lnTo>
                    <a:lnTo>
                      <a:pt x="938" y="174"/>
                    </a:lnTo>
                    <a:lnTo>
                      <a:pt x="923" y="193"/>
                    </a:lnTo>
                    <a:lnTo>
                      <a:pt x="910" y="212"/>
                    </a:lnTo>
                    <a:lnTo>
                      <a:pt x="896" y="232"/>
                    </a:lnTo>
                    <a:lnTo>
                      <a:pt x="884" y="253"/>
                    </a:lnTo>
                    <a:lnTo>
                      <a:pt x="873" y="274"/>
                    </a:lnTo>
                    <a:lnTo>
                      <a:pt x="863" y="296"/>
                    </a:lnTo>
                    <a:lnTo>
                      <a:pt x="854" y="317"/>
                    </a:lnTo>
                    <a:lnTo>
                      <a:pt x="846" y="340"/>
                    </a:lnTo>
                    <a:lnTo>
                      <a:pt x="839" y="362"/>
                    </a:lnTo>
                    <a:lnTo>
                      <a:pt x="834" y="385"/>
                    </a:lnTo>
                    <a:lnTo>
                      <a:pt x="829" y="408"/>
                    </a:lnTo>
                    <a:lnTo>
                      <a:pt x="826" y="431"/>
                    </a:lnTo>
                    <a:lnTo>
                      <a:pt x="824" y="455"/>
                    </a:lnTo>
                    <a:lnTo>
                      <a:pt x="822" y="479"/>
                    </a:lnTo>
                    <a:lnTo>
                      <a:pt x="822" y="503"/>
                    </a:lnTo>
                    <a:lnTo>
                      <a:pt x="824" y="527"/>
                    </a:lnTo>
                    <a:lnTo>
                      <a:pt x="826" y="550"/>
                    </a:lnTo>
                    <a:lnTo>
                      <a:pt x="829" y="574"/>
                    </a:lnTo>
                    <a:lnTo>
                      <a:pt x="834" y="598"/>
                    </a:lnTo>
                    <a:lnTo>
                      <a:pt x="839" y="622"/>
                    </a:lnTo>
                    <a:lnTo>
                      <a:pt x="846" y="644"/>
                    </a:lnTo>
                    <a:lnTo>
                      <a:pt x="854" y="668"/>
                    </a:lnTo>
                    <a:lnTo>
                      <a:pt x="864" y="691"/>
                    </a:lnTo>
                    <a:lnTo>
                      <a:pt x="875" y="713"/>
                    </a:lnTo>
                    <a:lnTo>
                      <a:pt x="887" y="735"/>
                    </a:lnTo>
                    <a:lnTo>
                      <a:pt x="1012" y="955"/>
                    </a:lnTo>
                    <a:lnTo>
                      <a:pt x="750" y="1104"/>
                    </a:lnTo>
                    <a:lnTo>
                      <a:pt x="463" y="602"/>
                    </a:lnTo>
                    <a:lnTo>
                      <a:pt x="521" y="618"/>
                    </a:lnTo>
                    <a:lnTo>
                      <a:pt x="521" y="618"/>
                    </a:lnTo>
                    <a:lnTo>
                      <a:pt x="537" y="622"/>
                    </a:lnTo>
                    <a:lnTo>
                      <a:pt x="552" y="623"/>
                    </a:lnTo>
                    <a:lnTo>
                      <a:pt x="552" y="623"/>
                    </a:lnTo>
                    <a:lnTo>
                      <a:pt x="561" y="623"/>
                    </a:lnTo>
                    <a:lnTo>
                      <a:pt x="572" y="622"/>
                    </a:lnTo>
                    <a:lnTo>
                      <a:pt x="581" y="619"/>
                    </a:lnTo>
                    <a:lnTo>
                      <a:pt x="590" y="616"/>
                    </a:lnTo>
                    <a:lnTo>
                      <a:pt x="599" y="613"/>
                    </a:lnTo>
                    <a:lnTo>
                      <a:pt x="608" y="609"/>
                    </a:lnTo>
                    <a:lnTo>
                      <a:pt x="616" y="604"/>
                    </a:lnTo>
                    <a:lnTo>
                      <a:pt x="624" y="599"/>
                    </a:lnTo>
                    <a:lnTo>
                      <a:pt x="632" y="592"/>
                    </a:lnTo>
                    <a:lnTo>
                      <a:pt x="639" y="586"/>
                    </a:lnTo>
                    <a:lnTo>
                      <a:pt x="645" y="579"/>
                    </a:lnTo>
                    <a:lnTo>
                      <a:pt x="651" y="571"/>
                    </a:lnTo>
                    <a:lnTo>
                      <a:pt x="657" y="563"/>
                    </a:lnTo>
                    <a:lnTo>
                      <a:pt x="661" y="554"/>
                    </a:lnTo>
                    <a:lnTo>
                      <a:pt x="665" y="545"/>
                    </a:lnTo>
                    <a:lnTo>
                      <a:pt x="668" y="535"/>
                    </a:lnTo>
                    <a:lnTo>
                      <a:pt x="668" y="535"/>
                    </a:lnTo>
                    <a:lnTo>
                      <a:pt x="670" y="522"/>
                    </a:lnTo>
                    <a:lnTo>
                      <a:pt x="672" y="511"/>
                    </a:lnTo>
                    <a:lnTo>
                      <a:pt x="672" y="498"/>
                    </a:lnTo>
                    <a:lnTo>
                      <a:pt x="672" y="487"/>
                    </a:lnTo>
                    <a:lnTo>
                      <a:pt x="669" y="476"/>
                    </a:lnTo>
                    <a:lnTo>
                      <a:pt x="666" y="464"/>
                    </a:lnTo>
                    <a:lnTo>
                      <a:pt x="661" y="454"/>
                    </a:lnTo>
                    <a:lnTo>
                      <a:pt x="657" y="444"/>
                    </a:lnTo>
                    <a:lnTo>
                      <a:pt x="650" y="434"/>
                    </a:lnTo>
                    <a:lnTo>
                      <a:pt x="643" y="425"/>
                    </a:lnTo>
                    <a:lnTo>
                      <a:pt x="635" y="417"/>
                    </a:lnTo>
                    <a:lnTo>
                      <a:pt x="626" y="409"/>
                    </a:lnTo>
                    <a:lnTo>
                      <a:pt x="617" y="402"/>
                    </a:lnTo>
                    <a:lnTo>
                      <a:pt x="607" y="396"/>
                    </a:lnTo>
                    <a:lnTo>
                      <a:pt x="596" y="391"/>
                    </a:lnTo>
                    <a:lnTo>
                      <a:pt x="584" y="387"/>
                    </a:lnTo>
                    <a:lnTo>
                      <a:pt x="245" y="294"/>
                    </a:lnTo>
                    <a:lnTo>
                      <a:pt x="245" y="294"/>
                    </a:lnTo>
                    <a:lnTo>
                      <a:pt x="230" y="292"/>
                    </a:lnTo>
                    <a:lnTo>
                      <a:pt x="230" y="292"/>
                    </a:lnTo>
                    <a:lnTo>
                      <a:pt x="221" y="291"/>
                    </a:lnTo>
                    <a:lnTo>
                      <a:pt x="221" y="291"/>
                    </a:lnTo>
                    <a:lnTo>
                      <a:pt x="211" y="290"/>
                    </a:lnTo>
                    <a:lnTo>
                      <a:pt x="200" y="291"/>
                    </a:lnTo>
                    <a:lnTo>
                      <a:pt x="191" y="292"/>
                    </a:lnTo>
                    <a:lnTo>
                      <a:pt x="180" y="294"/>
                    </a:lnTo>
                    <a:lnTo>
                      <a:pt x="170" y="298"/>
                    </a:lnTo>
                    <a:lnTo>
                      <a:pt x="161" y="302"/>
                    </a:lnTo>
                    <a:lnTo>
                      <a:pt x="152" y="307"/>
                    </a:lnTo>
                    <a:lnTo>
                      <a:pt x="144" y="313"/>
                    </a:lnTo>
                    <a:lnTo>
                      <a:pt x="136" y="318"/>
                    </a:lnTo>
                    <a:lnTo>
                      <a:pt x="128" y="325"/>
                    </a:lnTo>
                    <a:lnTo>
                      <a:pt x="121" y="333"/>
                    </a:lnTo>
                    <a:lnTo>
                      <a:pt x="116" y="341"/>
                    </a:lnTo>
                    <a:lnTo>
                      <a:pt x="110" y="350"/>
                    </a:lnTo>
                    <a:lnTo>
                      <a:pt x="104" y="359"/>
                    </a:lnTo>
                    <a:lnTo>
                      <a:pt x="101" y="36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98" y="378"/>
                    </a:lnTo>
                    <a:lnTo>
                      <a:pt x="5" y="717"/>
                    </a:lnTo>
                    <a:lnTo>
                      <a:pt x="5" y="717"/>
                    </a:lnTo>
                    <a:lnTo>
                      <a:pt x="2" y="729"/>
                    </a:lnTo>
                    <a:lnTo>
                      <a:pt x="1" y="741"/>
                    </a:lnTo>
                    <a:lnTo>
                      <a:pt x="0" y="753"/>
                    </a:lnTo>
                    <a:lnTo>
                      <a:pt x="1" y="764"/>
                    </a:lnTo>
                    <a:lnTo>
                      <a:pt x="3" y="776"/>
                    </a:lnTo>
                    <a:lnTo>
                      <a:pt x="7" y="787"/>
                    </a:lnTo>
                    <a:lnTo>
                      <a:pt x="11" y="797"/>
                    </a:lnTo>
                    <a:lnTo>
                      <a:pt x="16" y="809"/>
                    </a:lnTo>
                    <a:lnTo>
                      <a:pt x="23" y="818"/>
                    </a:lnTo>
                    <a:lnTo>
                      <a:pt x="29" y="827"/>
                    </a:lnTo>
                    <a:lnTo>
                      <a:pt x="37" y="836"/>
                    </a:lnTo>
                    <a:lnTo>
                      <a:pt x="47" y="843"/>
                    </a:lnTo>
                    <a:lnTo>
                      <a:pt x="56" y="849"/>
                    </a:lnTo>
                    <a:lnTo>
                      <a:pt x="66" y="856"/>
                    </a:lnTo>
                    <a:lnTo>
                      <a:pt x="77" y="861"/>
                    </a:lnTo>
                    <a:lnTo>
                      <a:pt x="88" y="864"/>
                    </a:lnTo>
                    <a:lnTo>
                      <a:pt x="88" y="864"/>
                    </a:lnTo>
                    <a:lnTo>
                      <a:pt x="104" y="867"/>
                    </a:lnTo>
                    <a:lnTo>
                      <a:pt x="120" y="869"/>
                    </a:lnTo>
                    <a:lnTo>
                      <a:pt x="120" y="869"/>
                    </a:lnTo>
                    <a:lnTo>
                      <a:pt x="130" y="869"/>
                    </a:lnTo>
                    <a:lnTo>
                      <a:pt x="141" y="867"/>
                    </a:lnTo>
                    <a:lnTo>
                      <a:pt x="150" y="865"/>
                    </a:lnTo>
                    <a:lnTo>
                      <a:pt x="159" y="862"/>
                    </a:lnTo>
                    <a:lnTo>
                      <a:pt x="168" y="858"/>
                    </a:lnTo>
                    <a:lnTo>
                      <a:pt x="177" y="855"/>
                    </a:lnTo>
                    <a:lnTo>
                      <a:pt x="185" y="849"/>
                    </a:lnTo>
                    <a:lnTo>
                      <a:pt x="193" y="845"/>
                    </a:lnTo>
                    <a:lnTo>
                      <a:pt x="201" y="838"/>
                    </a:lnTo>
                    <a:lnTo>
                      <a:pt x="208" y="831"/>
                    </a:lnTo>
                    <a:lnTo>
                      <a:pt x="213" y="824"/>
                    </a:lnTo>
                    <a:lnTo>
                      <a:pt x="220" y="817"/>
                    </a:lnTo>
                    <a:lnTo>
                      <a:pt x="225" y="809"/>
                    </a:lnTo>
                    <a:lnTo>
                      <a:pt x="229" y="800"/>
                    </a:lnTo>
                    <a:lnTo>
                      <a:pt x="234" y="790"/>
                    </a:lnTo>
                    <a:lnTo>
                      <a:pt x="236" y="780"/>
                    </a:lnTo>
                    <a:lnTo>
                      <a:pt x="253" y="720"/>
                    </a:lnTo>
                    <a:lnTo>
                      <a:pt x="540" y="1223"/>
                    </a:lnTo>
                    <a:lnTo>
                      <a:pt x="399" y="1301"/>
                    </a:lnTo>
                    <a:lnTo>
                      <a:pt x="320" y="1345"/>
                    </a:lnTo>
                    <a:lnTo>
                      <a:pt x="320" y="1345"/>
                    </a:lnTo>
                    <a:lnTo>
                      <a:pt x="299" y="1359"/>
                    </a:lnTo>
                    <a:lnTo>
                      <a:pt x="279" y="1373"/>
                    </a:lnTo>
                    <a:lnTo>
                      <a:pt x="259" y="1386"/>
                    </a:lnTo>
                    <a:lnTo>
                      <a:pt x="240" y="1402"/>
                    </a:lnTo>
                    <a:lnTo>
                      <a:pt x="222" y="1418"/>
                    </a:lnTo>
                    <a:lnTo>
                      <a:pt x="205" y="1435"/>
                    </a:lnTo>
                    <a:lnTo>
                      <a:pt x="189" y="1453"/>
                    </a:lnTo>
                    <a:lnTo>
                      <a:pt x="175" y="1471"/>
                    </a:lnTo>
                    <a:lnTo>
                      <a:pt x="160" y="1490"/>
                    </a:lnTo>
                    <a:lnTo>
                      <a:pt x="147" y="1511"/>
                    </a:lnTo>
                    <a:lnTo>
                      <a:pt x="135" y="1531"/>
                    </a:lnTo>
                    <a:lnTo>
                      <a:pt x="124" y="1553"/>
                    </a:lnTo>
                    <a:lnTo>
                      <a:pt x="113" y="1574"/>
                    </a:lnTo>
                    <a:lnTo>
                      <a:pt x="104" y="1597"/>
                    </a:lnTo>
                    <a:lnTo>
                      <a:pt x="95" y="1619"/>
                    </a:lnTo>
                    <a:lnTo>
                      <a:pt x="88" y="1643"/>
                    </a:lnTo>
                    <a:lnTo>
                      <a:pt x="88" y="1643"/>
                    </a:lnTo>
                    <a:lnTo>
                      <a:pt x="83" y="1667"/>
                    </a:lnTo>
                    <a:lnTo>
                      <a:pt x="78" y="1691"/>
                    </a:lnTo>
                    <a:lnTo>
                      <a:pt x="75" y="1716"/>
                    </a:lnTo>
                    <a:lnTo>
                      <a:pt x="73" y="1740"/>
                    </a:lnTo>
                    <a:lnTo>
                      <a:pt x="71" y="1763"/>
                    </a:lnTo>
                    <a:lnTo>
                      <a:pt x="71" y="1787"/>
                    </a:lnTo>
                    <a:lnTo>
                      <a:pt x="73" y="1811"/>
                    </a:lnTo>
                    <a:lnTo>
                      <a:pt x="75" y="1835"/>
                    </a:lnTo>
                    <a:lnTo>
                      <a:pt x="78" y="1858"/>
                    </a:lnTo>
                    <a:lnTo>
                      <a:pt x="83" y="1882"/>
                    </a:lnTo>
                    <a:lnTo>
                      <a:pt x="90" y="1906"/>
                    </a:lnTo>
                    <a:lnTo>
                      <a:pt x="96" y="1929"/>
                    </a:lnTo>
                    <a:lnTo>
                      <a:pt x="104" y="1951"/>
                    </a:lnTo>
                    <a:lnTo>
                      <a:pt x="113" y="1974"/>
                    </a:lnTo>
                    <a:lnTo>
                      <a:pt x="125" y="1995"/>
                    </a:lnTo>
                    <a:lnTo>
                      <a:pt x="136" y="2017"/>
                    </a:lnTo>
                    <a:lnTo>
                      <a:pt x="136" y="2017"/>
                    </a:lnTo>
                    <a:lnTo>
                      <a:pt x="154" y="2046"/>
                    </a:lnTo>
                    <a:lnTo>
                      <a:pt x="174" y="2074"/>
                    </a:lnTo>
                    <a:lnTo>
                      <a:pt x="195" y="2099"/>
                    </a:lnTo>
                    <a:lnTo>
                      <a:pt x="218" y="2123"/>
                    </a:lnTo>
                    <a:lnTo>
                      <a:pt x="242" y="2145"/>
                    </a:lnTo>
                    <a:lnTo>
                      <a:pt x="267" y="2165"/>
                    </a:lnTo>
                    <a:lnTo>
                      <a:pt x="293" y="2185"/>
                    </a:lnTo>
                    <a:lnTo>
                      <a:pt x="320" y="2200"/>
                    </a:lnTo>
                    <a:lnTo>
                      <a:pt x="348" y="2215"/>
                    </a:lnTo>
                    <a:lnTo>
                      <a:pt x="378" y="2229"/>
                    </a:lnTo>
                    <a:lnTo>
                      <a:pt x="408" y="2240"/>
                    </a:lnTo>
                    <a:lnTo>
                      <a:pt x="439" y="2249"/>
                    </a:lnTo>
                    <a:lnTo>
                      <a:pt x="470" y="2256"/>
                    </a:lnTo>
                    <a:lnTo>
                      <a:pt x="501" y="2262"/>
                    </a:lnTo>
                    <a:lnTo>
                      <a:pt x="533" y="2264"/>
                    </a:lnTo>
                    <a:lnTo>
                      <a:pt x="565" y="2265"/>
                    </a:lnTo>
                    <a:lnTo>
                      <a:pt x="565" y="2265"/>
                    </a:lnTo>
                    <a:lnTo>
                      <a:pt x="596" y="2264"/>
                    </a:lnTo>
                    <a:lnTo>
                      <a:pt x="627" y="2262"/>
                    </a:lnTo>
                    <a:lnTo>
                      <a:pt x="658" y="2256"/>
                    </a:lnTo>
                    <a:lnTo>
                      <a:pt x="689" y="2249"/>
                    </a:lnTo>
                    <a:lnTo>
                      <a:pt x="719" y="2240"/>
                    </a:lnTo>
                    <a:lnTo>
                      <a:pt x="750" y="2229"/>
                    </a:lnTo>
                    <a:lnTo>
                      <a:pt x="779" y="2216"/>
                    </a:lnTo>
                    <a:lnTo>
                      <a:pt x="809" y="2200"/>
                    </a:lnTo>
                    <a:lnTo>
                      <a:pt x="809" y="2200"/>
                    </a:lnTo>
                    <a:lnTo>
                      <a:pt x="830" y="2188"/>
                    </a:lnTo>
                    <a:lnTo>
                      <a:pt x="851" y="2173"/>
                    </a:lnTo>
                    <a:lnTo>
                      <a:pt x="871" y="2159"/>
                    </a:lnTo>
                    <a:lnTo>
                      <a:pt x="889" y="2143"/>
                    </a:lnTo>
                    <a:lnTo>
                      <a:pt x="907" y="2127"/>
                    </a:lnTo>
                    <a:lnTo>
                      <a:pt x="924" y="2109"/>
                    </a:lnTo>
                    <a:lnTo>
                      <a:pt x="940" y="2091"/>
                    </a:lnTo>
                    <a:lnTo>
                      <a:pt x="955" y="2072"/>
                    </a:lnTo>
                    <a:lnTo>
                      <a:pt x="970" y="2053"/>
                    </a:lnTo>
                    <a:lnTo>
                      <a:pt x="982" y="2033"/>
                    </a:lnTo>
                    <a:lnTo>
                      <a:pt x="995" y="2012"/>
                    </a:lnTo>
                    <a:lnTo>
                      <a:pt x="1006" y="1991"/>
                    </a:lnTo>
                    <a:lnTo>
                      <a:pt x="1015" y="1969"/>
                    </a:lnTo>
                    <a:lnTo>
                      <a:pt x="1024" y="1948"/>
                    </a:lnTo>
                    <a:lnTo>
                      <a:pt x="1032" y="1925"/>
                    </a:lnTo>
                    <a:lnTo>
                      <a:pt x="1039" y="1903"/>
                    </a:lnTo>
                    <a:lnTo>
                      <a:pt x="1045" y="1880"/>
                    </a:lnTo>
                    <a:lnTo>
                      <a:pt x="1049" y="1857"/>
                    </a:lnTo>
                    <a:lnTo>
                      <a:pt x="1053" y="1834"/>
                    </a:lnTo>
                    <a:lnTo>
                      <a:pt x="1056" y="1810"/>
                    </a:lnTo>
                    <a:lnTo>
                      <a:pt x="1057" y="1786"/>
                    </a:lnTo>
                    <a:lnTo>
                      <a:pt x="1057" y="1762"/>
                    </a:lnTo>
                    <a:lnTo>
                      <a:pt x="1056" y="1738"/>
                    </a:lnTo>
                    <a:lnTo>
                      <a:pt x="1054" y="1715"/>
                    </a:lnTo>
                    <a:lnTo>
                      <a:pt x="1050" y="1691"/>
                    </a:lnTo>
                    <a:lnTo>
                      <a:pt x="1046" y="1667"/>
                    </a:lnTo>
                    <a:lnTo>
                      <a:pt x="1040" y="1644"/>
                    </a:lnTo>
                    <a:lnTo>
                      <a:pt x="1032" y="1621"/>
                    </a:lnTo>
                    <a:lnTo>
                      <a:pt x="1024" y="1597"/>
                    </a:lnTo>
                    <a:lnTo>
                      <a:pt x="1015" y="1574"/>
                    </a:lnTo>
                    <a:lnTo>
                      <a:pt x="1004" y="1552"/>
                    </a:lnTo>
                    <a:lnTo>
                      <a:pt x="993" y="1530"/>
                    </a:lnTo>
                    <a:lnTo>
                      <a:pt x="869" y="1313"/>
                    </a:lnTo>
                    <a:lnTo>
                      <a:pt x="1131" y="1163"/>
                    </a:lnTo>
                    <a:lnTo>
                      <a:pt x="1439" y="1702"/>
                    </a:lnTo>
                    <a:lnTo>
                      <a:pt x="1380" y="1686"/>
                    </a:lnTo>
                    <a:lnTo>
                      <a:pt x="1380" y="1686"/>
                    </a:lnTo>
                    <a:lnTo>
                      <a:pt x="1368" y="1683"/>
                    </a:lnTo>
                    <a:lnTo>
                      <a:pt x="1357" y="1682"/>
                    </a:lnTo>
                    <a:lnTo>
                      <a:pt x="1344" y="1682"/>
                    </a:lnTo>
                    <a:lnTo>
                      <a:pt x="1333" y="1683"/>
                    </a:lnTo>
                    <a:lnTo>
                      <a:pt x="1321" y="1685"/>
                    </a:lnTo>
                    <a:lnTo>
                      <a:pt x="1310" y="1689"/>
                    </a:lnTo>
                    <a:lnTo>
                      <a:pt x="1299" y="1692"/>
                    </a:lnTo>
                    <a:lnTo>
                      <a:pt x="1289" y="1698"/>
                    </a:lnTo>
                    <a:lnTo>
                      <a:pt x="1280" y="1703"/>
                    </a:lnTo>
                    <a:lnTo>
                      <a:pt x="1270" y="1711"/>
                    </a:lnTo>
                    <a:lnTo>
                      <a:pt x="1261" y="1719"/>
                    </a:lnTo>
                    <a:lnTo>
                      <a:pt x="1253" y="1727"/>
                    </a:lnTo>
                    <a:lnTo>
                      <a:pt x="1247" y="1737"/>
                    </a:lnTo>
                    <a:lnTo>
                      <a:pt x="1241" y="1747"/>
                    </a:lnTo>
                    <a:lnTo>
                      <a:pt x="1236" y="1759"/>
                    </a:lnTo>
                    <a:lnTo>
                      <a:pt x="1233" y="1770"/>
                    </a:lnTo>
                    <a:lnTo>
                      <a:pt x="1233" y="1770"/>
                    </a:lnTo>
                    <a:lnTo>
                      <a:pt x="1230" y="1783"/>
                    </a:lnTo>
                    <a:lnTo>
                      <a:pt x="1228" y="1794"/>
                    </a:lnTo>
                    <a:lnTo>
                      <a:pt x="1228" y="1806"/>
                    </a:lnTo>
                    <a:lnTo>
                      <a:pt x="1230" y="1818"/>
                    </a:lnTo>
                    <a:lnTo>
                      <a:pt x="1232" y="1829"/>
                    </a:lnTo>
                    <a:lnTo>
                      <a:pt x="1234" y="1840"/>
                    </a:lnTo>
                    <a:lnTo>
                      <a:pt x="1239" y="1851"/>
                    </a:lnTo>
                    <a:lnTo>
                      <a:pt x="1244" y="1862"/>
                    </a:lnTo>
                    <a:lnTo>
                      <a:pt x="1250" y="1871"/>
                    </a:lnTo>
                    <a:lnTo>
                      <a:pt x="1257" y="1880"/>
                    </a:lnTo>
                    <a:lnTo>
                      <a:pt x="1265" y="1889"/>
                    </a:lnTo>
                    <a:lnTo>
                      <a:pt x="1274" y="1896"/>
                    </a:lnTo>
                    <a:lnTo>
                      <a:pt x="1284" y="1903"/>
                    </a:lnTo>
                    <a:lnTo>
                      <a:pt x="1294" y="1908"/>
                    </a:lnTo>
                    <a:lnTo>
                      <a:pt x="1304" y="1914"/>
                    </a:lnTo>
                    <a:lnTo>
                      <a:pt x="1317" y="1917"/>
                    </a:lnTo>
                    <a:lnTo>
                      <a:pt x="1655" y="2010"/>
                    </a:lnTo>
                    <a:lnTo>
                      <a:pt x="1655" y="2010"/>
                    </a:lnTo>
                    <a:lnTo>
                      <a:pt x="1666" y="2012"/>
                    </a:lnTo>
                    <a:lnTo>
                      <a:pt x="1677" y="2014"/>
                    </a:lnTo>
                    <a:lnTo>
                      <a:pt x="1677" y="2014"/>
                    </a:lnTo>
                    <a:lnTo>
                      <a:pt x="1681" y="2014"/>
                    </a:lnTo>
                    <a:lnTo>
                      <a:pt x="1681" y="2014"/>
                    </a:lnTo>
                    <a:lnTo>
                      <a:pt x="1687" y="2015"/>
                    </a:lnTo>
                    <a:lnTo>
                      <a:pt x="1687" y="2015"/>
                    </a:lnTo>
                    <a:lnTo>
                      <a:pt x="1697" y="2014"/>
                    </a:lnTo>
                    <a:lnTo>
                      <a:pt x="1697" y="2014"/>
                    </a:lnTo>
                    <a:lnTo>
                      <a:pt x="1704" y="2012"/>
                    </a:lnTo>
                    <a:lnTo>
                      <a:pt x="1704" y="2012"/>
                    </a:lnTo>
                    <a:lnTo>
                      <a:pt x="1713" y="2011"/>
                    </a:lnTo>
                    <a:lnTo>
                      <a:pt x="1722" y="2009"/>
                    </a:lnTo>
                    <a:lnTo>
                      <a:pt x="1722" y="2009"/>
                    </a:lnTo>
                    <a:lnTo>
                      <a:pt x="1725" y="2008"/>
                    </a:lnTo>
                    <a:lnTo>
                      <a:pt x="1725" y="2008"/>
                    </a:lnTo>
                    <a:lnTo>
                      <a:pt x="1736" y="2005"/>
                    </a:lnTo>
                    <a:lnTo>
                      <a:pt x="1746" y="1999"/>
                    </a:lnTo>
                    <a:lnTo>
                      <a:pt x="1746" y="1999"/>
                    </a:lnTo>
                    <a:lnTo>
                      <a:pt x="1747" y="1999"/>
                    </a:lnTo>
                    <a:lnTo>
                      <a:pt x="1747" y="1999"/>
                    </a:lnTo>
                    <a:lnTo>
                      <a:pt x="1750" y="1995"/>
                    </a:lnTo>
                    <a:lnTo>
                      <a:pt x="1750" y="1995"/>
                    </a:lnTo>
                    <a:lnTo>
                      <a:pt x="1764" y="1986"/>
                    </a:lnTo>
                    <a:lnTo>
                      <a:pt x="1764" y="1986"/>
                    </a:lnTo>
                    <a:lnTo>
                      <a:pt x="1770" y="1982"/>
                    </a:lnTo>
                    <a:lnTo>
                      <a:pt x="1770" y="1982"/>
                    </a:lnTo>
                    <a:lnTo>
                      <a:pt x="1780" y="1971"/>
                    </a:lnTo>
                    <a:lnTo>
                      <a:pt x="1780" y="1971"/>
                    </a:lnTo>
                    <a:lnTo>
                      <a:pt x="1784" y="1965"/>
                    </a:lnTo>
                    <a:lnTo>
                      <a:pt x="1784" y="1965"/>
                    </a:lnTo>
                    <a:lnTo>
                      <a:pt x="1792" y="1951"/>
                    </a:lnTo>
                    <a:lnTo>
                      <a:pt x="1792" y="1951"/>
                    </a:lnTo>
                    <a:close/>
                    <a:moveTo>
                      <a:pt x="690" y="1992"/>
                    </a:moveTo>
                    <a:lnTo>
                      <a:pt x="690" y="1992"/>
                    </a:lnTo>
                    <a:lnTo>
                      <a:pt x="666" y="2003"/>
                    </a:lnTo>
                    <a:lnTo>
                      <a:pt x="642" y="2012"/>
                    </a:lnTo>
                    <a:lnTo>
                      <a:pt x="618" y="2019"/>
                    </a:lnTo>
                    <a:lnTo>
                      <a:pt x="594" y="2024"/>
                    </a:lnTo>
                    <a:lnTo>
                      <a:pt x="569" y="2025"/>
                    </a:lnTo>
                    <a:lnTo>
                      <a:pt x="546" y="2025"/>
                    </a:lnTo>
                    <a:lnTo>
                      <a:pt x="521" y="2022"/>
                    </a:lnTo>
                    <a:lnTo>
                      <a:pt x="498" y="2016"/>
                    </a:lnTo>
                    <a:lnTo>
                      <a:pt x="474" y="2009"/>
                    </a:lnTo>
                    <a:lnTo>
                      <a:pt x="453" y="1999"/>
                    </a:lnTo>
                    <a:lnTo>
                      <a:pt x="431" y="1988"/>
                    </a:lnTo>
                    <a:lnTo>
                      <a:pt x="411" y="1974"/>
                    </a:lnTo>
                    <a:lnTo>
                      <a:pt x="391" y="1958"/>
                    </a:lnTo>
                    <a:lnTo>
                      <a:pt x="374" y="1940"/>
                    </a:lnTo>
                    <a:lnTo>
                      <a:pt x="358" y="1920"/>
                    </a:lnTo>
                    <a:lnTo>
                      <a:pt x="345" y="1898"/>
                    </a:lnTo>
                    <a:lnTo>
                      <a:pt x="345" y="1898"/>
                    </a:lnTo>
                    <a:lnTo>
                      <a:pt x="333" y="1875"/>
                    </a:lnTo>
                    <a:lnTo>
                      <a:pt x="324" y="1853"/>
                    </a:lnTo>
                    <a:lnTo>
                      <a:pt x="318" y="1829"/>
                    </a:lnTo>
                    <a:lnTo>
                      <a:pt x="313" y="1805"/>
                    </a:lnTo>
                    <a:lnTo>
                      <a:pt x="312" y="1780"/>
                    </a:lnTo>
                    <a:lnTo>
                      <a:pt x="312" y="1755"/>
                    </a:lnTo>
                    <a:lnTo>
                      <a:pt x="315" y="1732"/>
                    </a:lnTo>
                    <a:lnTo>
                      <a:pt x="321" y="1707"/>
                    </a:lnTo>
                    <a:lnTo>
                      <a:pt x="321" y="1707"/>
                    </a:lnTo>
                    <a:lnTo>
                      <a:pt x="328" y="1683"/>
                    </a:lnTo>
                    <a:lnTo>
                      <a:pt x="338" y="1660"/>
                    </a:lnTo>
                    <a:lnTo>
                      <a:pt x="351" y="1639"/>
                    </a:lnTo>
                    <a:lnTo>
                      <a:pt x="364" y="1618"/>
                    </a:lnTo>
                    <a:lnTo>
                      <a:pt x="380" y="1600"/>
                    </a:lnTo>
                    <a:lnTo>
                      <a:pt x="398" y="1583"/>
                    </a:lnTo>
                    <a:lnTo>
                      <a:pt x="417" y="1567"/>
                    </a:lnTo>
                    <a:lnTo>
                      <a:pt x="439" y="1555"/>
                    </a:lnTo>
                    <a:lnTo>
                      <a:pt x="516" y="1511"/>
                    </a:lnTo>
                    <a:lnTo>
                      <a:pt x="605" y="1463"/>
                    </a:lnTo>
                    <a:lnTo>
                      <a:pt x="659" y="1431"/>
                    </a:lnTo>
                    <a:lnTo>
                      <a:pt x="784" y="1649"/>
                    </a:lnTo>
                    <a:lnTo>
                      <a:pt x="784" y="1649"/>
                    </a:lnTo>
                    <a:lnTo>
                      <a:pt x="795" y="1672"/>
                    </a:lnTo>
                    <a:lnTo>
                      <a:pt x="804" y="1695"/>
                    </a:lnTo>
                    <a:lnTo>
                      <a:pt x="811" y="1719"/>
                    </a:lnTo>
                    <a:lnTo>
                      <a:pt x="814" y="1743"/>
                    </a:lnTo>
                    <a:lnTo>
                      <a:pt x="817" y="1768"/>
                    </a:lnTo>
                    <a:lnTo>
                      <a:pt x="816" y="1792"/>
                    </a:lnTo>
                    <a:lnTo>
                      <a:pt x="813" y="1817"/>
                    </a:lnTo>
                    <a:lnTo>
                      <a:pt x="808" y="1840"/>
                    </a:lnTo>
                    <a:lnTo>
                      <a:pt x="800" y="1863"/>
                    </a:lnTo>
                    <a:lnTo>
                      <a:pt x="791" y="1884"/>
                    </a:lnTo>
                    <a:lnTo>
                      <a:pt x="778" y="1906"/>
                    </a:lnTo>
                    <a:lnTo>
                      <a:pt x="765" y="1926"/>
                    </a:lnTo>
                    <a:lnTo>
                      <a:pt x="749" y="1946"/>
                    </a:lnTo>
                    <a:lnTo>
                      <a:pt x="731" y="1963"/>
                    </a:lnTo>
                    <a:lnTo>
                      <a:pt x="711" y="1978"/>
                    </a:lnTo>
                    <a:lnTo>
                      <a:pt x="690" y="1992"/>
                    </a:lnTo>
                    <a:lnTo>
                      <a:pt x="690" y="1992"/>
                    </a:lnTo>
                    <a:close/>
                    <a:moveTo>
                      <a:pt x="1096" y="617"/>
                    </a:moveTo>
                    <a:lnTo>
                      <a:pt x="1096" y="617"/>
                    </a:lnTo>
                    <a:lnTo>
                      <a:pt x="1084" y="593"/>
                    </a:lnTo>
                    <a:lnTo>
                      <a:pt x="1075" y="570"/>
                    </a:lnTo>
                    <a:lnTo>
                      <a:pt x="1069" y="546"/>
                    </a:lnTo>
                    <a:lnTo>
                      <a:pt x="1064" y="522"/>
                    </a:lnTo>
                    <a:lnTo>
                      <a:pt x="1063" y="497"/>
                    </a:lnTo>
                    <a:lnTo>
                      <a:pt x="1063" y="473"/>
                    </a:lnTo>
                    <a:lnTo>
                      <a:pt x="1066" y="448"/>
                    </a:lnTo>
                    <a:lnTo>
                      <a:pt x="1072" y="426"/>
                    </a:lnTo>
                    <a:lnTo>
                      <a:pt x="1079" y="402"/>
                    </a:lnTo>
                    <a:lnTo>
                      <a:pt x="1089" y="381"/>
                    </a:lnTo>
                    <a:lnTo>
                      <a:pt x="1100" y="359"/>
                    </a:lnTo>
                    <a:lnTo>
                      <a:pt x="1114" y="339"/>
                    </a:lnTo>
                    <a:lnTo>
                      <a:pt x="1130" y="319"/>
                    </a:lnTo>
                    <a:lnTo>
                      <a:pt x="1148" y="302"/>
                    </a:lnTo>
                    <a:lnTo>
                      <a:pt x="1168" y="287"/>
                    </a:lnTo>
                    <a:lnTo>
                      <a:pt x="1190" y="273"/>
                    </a:lnTo>
                    <a:lnTo>
                      <a:pt x="1190" y="273"/>
                    </a:lnTo>
                    <a:lnTo>
                      <a:pt x="1205" y="265"/>
                    </a:lnTo>
                    <a:lnTo>
                      <a:pt x="1219" y="258"/>
                    </a:lnTo>
                    <a:lnTo>
                      <a:pt x="1235" y="253"/>
                    </a:lnTo>
                    <a:lnTo>
                      <a:pt x="1251" y="248"/>
                    </a:lnTo>
                    <a:lnTo>
                      <a:pt x="1267" y="245"/>
                    </a:lnTo>
                    <a:lnTo>
                      <a:pt x="1283" y="241"/>
                    </a:lnTo>
                    <a:lnTo>
                      <a:pt x="1299" y="240"/>
                    </a:lnTo>
                    <a:lnTo>
                      <a:pt x="1315" y="240"/>
                    </a:lnTo>
                    <a:lnTo>
                      <a:pt x="1315" y="240"/>
                    </a:lnTo>
                    <a:lnTo>
                      <a:pt x="1331" y="240"/>
                    </a:lnTo>
                    <a:lnTo>
                      <a:pt x="1348" y="242"/>
                    </a:lnTo>
                    <a:lnTo>
                      <a:pt x="1363" y="245"/>
                    </a:lnTo>
                    <a:lnTo>
                      <a:pt x="1379" y="248"/>
                    </a:lnTo>
                    <a:lnTo>
                      <a:pt x="1395" y="253"/>
                    </a:lnTo>
                    <a:lnTo>
                      <a:pt x="1410" y="258"/>
                    </a:lnTo>
                    <a:lnTo>
                      <a:pt x="1425" y="265"/>
                    </a:lnTo>
                    <a:lnTo>
                      <a:pt x="1439" y="273"/>
                    </a:lnTo>
                    <a:lnTo>
                      <a:pt x="1454" y="281"/>
                    </a:lnTo>
                    <a:lnTo>
                      <a:pt x="1468" y="291"/>
                    </a:lnTo>
                    <a:lnTo>
                      <a:pt x="1480" y="301"/>
                    </a:lnTo>
                    <a:lnTo>
                      <a:pt x="1493" y="313"/>
                    </a:lnTo>
                    <a:lnTo>
                      <a:pt x="1504" y="325"/>
                    </a:lnTo>
                    <a:lnTo>
                      <a:pt x="1515" y="337"/>
                    </a:lnTo>
                    <a:lnTo>
                      <a:pt x="1525" y="352"/>
                    </a:lnTo>
                    <a:lnTo>
                      <a:pt x="1534" y="367"/>
                    </a:lnTo>
                    <a:lnTo>
                      <a:pt x="1534" y="367"/>
                    </a:lnTo>
                    <a:lnTo>
                      <a:pt x="1545" y="390"/>
                    </a:lnTo>
                    <a:lnTo>
                      <a:pt x="1554" y="412"/>
                    </a:lnTo>
                    <a:lnTo>
                      <a:pt x="1561" y="436"/>
                    </a:lnTo>
                    <a:lnTo>
                      <a:pt x="1565" y="460"/>
                    </a:lnTo>
                    <a:lnTo>
                      <a:pt x="1568" y="485"/>
                    </a:lnTo>
                    <a:lnTo>
                      <a:pt x="1567" y="510"/>
                    </a:lnTo>
                    <a:lnTo>
                      <a:pt x="1564" y="533"/>
                    </a:lnTo>
                    <a:lnTo>
                      <a:pt x="1559" y="558"/>
                    </a:lnTo>
                    <a:lnTo>
                      <a:pt x="1559" y="558"/>
                    </a:lnTo>
                    <a:lnTo>
                      <a:pt x="1551" y="582"/>
                    </a:lnTo>
                    <a:lnTo>
                      <a:pt x="1540" y="605"/>
                    </a:lnTo>
                    <a:lnTo>
                      <a:pt x="1528" y="626"/>
                    </a:lnTo>
                    <a:lnTo>
                      <a:pt x="1514" y="647"/>
                    </a:lnTo>
                    <a:lnTo>
                      <a:pt x="1498" y="665"/>
                    </a:lnTo>
                    <a:lnTo>
                      <a:pt x="1480" y="682"/>
                    </a:lnTo>
                    <a:lnTo>
                      <a:pt x="1461" y="698"/>
                    </a:lnTo>
                    <a:lnTo>
                      <a:pt x="1439" y="711"/>
                    </a:lnTo>
                    <a:lnTo>
                      <a:pt x="1221" y="836"/>
                    </a:lnTo>
                    <a:lnTo>
                      <a:pt x="1096" y="61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32" name="Group 5"/>
              <p:cNvGrpSpPr>
                <a:grpSpLocks noChangeAspect="1"/>
              </p:cNvGrpSpPr>
              <p:nvPr/>
            </p:nvGrpSpPr>
            <p:grpSpPr bwMode="auto">
              <a:xfrm flipH="1">
                <a:off x="7155821" y="3346105"/>
                <a:ext cx="252197" cy="386147"/>
                <a:chOff x="972" y="1591"/>
                <a:chExt cx="1060" cy="1623"/>
              </a:xfrm>
              <a:solidFill>
                <a:srgbClr val="00B0F0"/>
              </a:solidFill>
            </p:grpSpPr>
            <p:sp>
              <p:nvSpPr>
                <p:cNvPr id="271" name="Freeform 6"/>
                <p:cNvSpPr>
                  <a:spLocks/>
                </p:cNvSpPr>
                <p:nvPr/>
              </p:nvSpPr>
              <p:spPr bwMode="auto">
                <a:xfrm>
                  <a:off x="138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9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12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12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9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70 w 240"/>
                    <a:gd name="T43" fmla="*/ 228 h 240"/>
                    <a:gd name="T44" fmla="*/ 190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40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40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90 w 240"/>
                    <a:gd name="T67" fmla="*/ 21 h 240"/>
                    <a:gd name="T68" fmla="*/ 170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9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12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12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9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70" y="228"/>
                      </a:lnTo>
                      <a:lnTo>
                        <a:pt x="190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40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40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90" y="21"/>
                      </a:lnTo>
                      <a:lnTo>
                        <a:pt x="170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2" name="Freeform 7"/>
                <p:cNvSpPr>
                  <a:spLocks/>
                </p:cNvSpPr>
                <p:nvPr/>
              </p:nvSpPr>
              <p:spPr bwMode="auto">
                <a:xfrm>
                  <a:off x="1059" y="2531"/>
                  <a:ext cx="894" cy="401"/>
                </a:xfrm>
                <a:custGeom>
                  <a:avLst/>
                  <a:gdLst>
                    <a:gd name="T0" fmla="*/ 12 w 894"/>
                    <a:gd name="T1" fmla="*/ 170 h 401"/>
                    <a:gd name="T2" fmla="*/ 0 w 894"/>
                    <a:gd name="T3" fmla="*/ 194 h 401"/>
                    <a:gd name="T4" fmla="*/ 0 w 894"/>
                    <a:gd name="T5" fmla="*/ 360 h 401"/>
                    <a:gd name="T6" fmla="*/ 12 w 894"/>
                    <a:gd name="T7" fmla="*/ 389 h 401"/>
                    <a:gd name="T8" fmla="*/ 37 w 894"/>
                    <a:gd name="T9" fmla="*/ 397 h 401"/>
                    <a:gd name="T10" fmla="*/ 54 w 894"/>
                    <a:gd name="T11" fmla="*/ 397 h 401"/>
                    <a:gd name="T12" fmla="*/ 70 w 894"/>
                    <a:gd name="T13" fmla="*/ 377 h 401"/>
                    <a:gd name="T14" fmla="*/ 74 w 894"/>
                    <a:gd name="T15" fmla="*/ 360 h 401"/>
                    <a:gd name="T16" fmla="*/ 410 w 894"/>
                    <a:gd name="T17" fmla="*/ 232 h 401"/>
                    <a:gd name="T18" fmla="*/ 410 w 894"/>
                    <a:gd name="T19" fmla="*/ 364 h 401"/>
                    <a:gd name="T20" fmla="*/ 418 w 894"/>
                    <a:gd name="T21" fmla="*/ 393 h 401"/>
                    <a:gd name="T22" fmla="*/ 447 w 894"/>
                    <a:gd name="T23" fmla="*/ 401 h 401"/>
                    <a:gd name="T24" fmla="*/ 460 w 894"/>
                    <a:gd name="T25" fmla="*/ 401 h 401"/>
                    <a:gd name="T26" fmla="*/ 480 w 894"/>
                    <a:gd name="T27" fmla="*/ 381 h 401"/>
                    <a:gd name="T28" fmla="*/ 484 w 894"/>
                    <a:gd name="T29" fmla="*/ 232 h 401"/>
                    <a:gd name="T30" fmla="*/ 816 w 894"/>
                    <a:gd name="T31" fmla="*/ 364 h 401"/>
                    <a:gd name="T32" fmla="*/ 820 w 894"/>
                    <a:gd name="T33" fmla="*/ 381 h 401"/>
                    <a:gd name="T34" fmla="*/ 841 w 894"/>
                    <a:gd name="T35" fmla="*/ 401 h 401"/>
                    <a:gd name="T36" fmla="*/ 857 w 894"/>
                    <a:gd name="T37" fmla="*/ 401 h 401"/>
                    <a:gd name="T38" fmla="*/ 882 w 894"/>
                    <a:gd name="T39" fmla="*/ 393 h 401"/>
                    <a:gd name="T40" fmla="*/ 894 w 894"/>
                    <a:gd name="T41" fmla="*/ 364 h 401"/>
                    <a:gd name="T42" fmla="*/ 894 w 894"/>
                    <a:gd name="T43" fmla="*/ 194 h 401"/>
                    <a:gd name="T44" fmla="*/ 882 w 894"/>
                    <a:gd name="T45" fmla="*/ 170 h 401"/>
                    <a:gd name="T46" fmla="*/ 869 w 894"/>
                    <a:gd name="T47" fmla="*/ 161 h 401"/>
                    <a:gd name="T48" fmla="*/ 484 w 894"/>
                    <a:gd name="T49" fmla="*/ 157 h 401"/>
                    <a:gd name="T50" fmla="*/ 484 w 894"/>
                    <a:gd name="T51" fmla="*/ 37 h 401"/>
                    <a:gd name="T52" fmla="*/ 472 w 894"/>
                    <a:gd name="T53" fmla="*/ 8 h 401"/>
                    <a:gd name="T54" fmla="*/ 447 w 894"/>
                    <a:gd name="T55" fmla="*/ 0 h 401"/>
                    <a:gd name="T56" fmla="*/ 431 w 894"/>
                    <a:gd name="T57" fmla="*/ 0 h 401"/>
                    <a:gd name="T58" fmla="*/ 410 w 894"/>
                    <a:gd name="T59" fmla="*/ 21 h 401"/>
                    <a:gd name="T60" fmla="*/ 410 w 894"/>
                    <a:gd name="T61" fmla="*/ 157 h 401"/>
                    <a:gd name="T62" fmla="*/ 37 w 894"/>
                    <a:gd name="T63" fmla="*/ 157 h 401"/>
                    <a:gd name="T64" fmla="*/ 12 w 894"/>
                    <a:gd name="T65" fmla="*/ 170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94" h="401">
                      <a:moveTo>
                        <a:pt x="12" y="170"/>
                      </a:moveTo>
                      <a:lnTo>
                        <a:pt x="12" y="170"/>
                      </a:lnTo>
                      <a:lnTo>
                        <a:pt x="4" y="182"/>
                      </a:lnTo>
                      <a:lnTo>
                        <a:pt x="0" y="194"/>
                      </a:lnTo>
                      <a:lnTo>
                        <a:pt x="0" y="360"/>
                      </a:lnTo>
                      <a:lnTo>
                        <a:pt x="0" y="360"/>
                      </a:lnTo>
                      <a:lnTo>
                        <a:pt x="4" y="377"/>
                      </a:lnTo>
                      <a:lnTo>
                        <a:pt x="12" y="389"/>
                      </a:lnTo>
                      <a:lnTo>
                        <a:pt x="21" y="397"/>
                      </a:lnTo>
                      <a:lnTo>
                        <a:pt x="37" y="397"/>
                      </a:lnTo>
                      <a:lnTo>
                        <a:pt x="37" y="397"/>
                      </a:lnTo>
                      <a:lnTo>
                        <a:pt x="54" y="397"/>
                      </a:lnTo>
                      <a:lnTo>
                        <a:pt x="62" y="389"/>
                      </a:lnTo>
                      <a:lnTo>
                        <a:pt x="70" y="377"/>
                      </a:lnTo>
                      <a:lnTo>
                        <a:pt x="74" y="360"/>
                      </a:lnTo>
                      <a:lnTo>
                        <a:pt x="74" y="360"/>
                      </a:lnTo>
                      <a:lnTo>
                        <a:pt x="74" y="232"/>
                      </a:lnTo>
                      <a:lnTo>
                        <a:pt x="410" y="232"/>
                      </a:lnTo>
                      <a:lnTo>
                        <a:pt x="410" y="364"/>
                      </a:lnTo>
                      <a:lnTo>
                        <a:pt x="410" y="364"/>
                      </a:lnTo>
                      <a:lnTo>
                        <a:pt x="410" y="381"/>
                      </a:lnTo>
                      <a:lnTo>
                        <a:pt x="418" y="393"/>
                      </a:lnTo>
                      <a:lnTo>
                        <a:pt x="431" y="401"/>
                      </a:lnTo>
                      <a:lnTo>
                        <a:pt x="447" y="401"/>
                      </a:lnTo>
                      <a:lnTo>
                        <a:pt x="447" y="401"/>
                      </a:lnTo>
                      <a:lnTo>
                        <a:pt x="460" y="401"/>
                      </a:lnTo>
                      <a:lnTo>
                        <a:pt x="472" y="393"/>
                      </a:lnTo>
                      <a:lnTo>
                        <a:pt x="480" y="381"/>
                      </a:lnTo>
                      <a:lnTo>
                        <a:pt x="484" y="364"/>
                      </a:lnTo>
                      <a:lnTo>
                        <a:pt x="484" y="232"/>
                      </a:lnTo>
                      <a:lnTo>
                        <a:pt x="816" y="232"/>
                      </a:lnTo>
                      <a:lnTo>
                        <a:pt x="816" y="364"/>
                      </a:lnTo>
                      <a:lnTo>
                        <a:pt x="816" y="364"/>
                      </a:lnTo>
                      <a:lnTo>
                        <a:pt x="820" y="381"/>
                      </a:lnTo>
                      <a:lnTo>
                        <a:pt x="828" y="393"/>
                      </a:lnTo>
                      <a:lnTo>
                        <a:pt x="841" y="401"/>
                      </a:lnTo>
                      <a:lnTo>
                        <a:pt x="857" y="401"/>
                      </a:lnTo>
                      <a:lnTo>
                        <a:pt x="857" y="401"/>
                      </a:lnTo>
                      <a:lnTo>
                        <a:pt x="869" y="401"/>
                      </a:lnTo>
                      <a:lnTo>
                        <a:pt x="882" y="393"/>
                      </a:lnTo>
                      <a:lnTo>
                        <a:pt x="890" y="381"/>
                      </a:lnTo>
                      <a:lnTo>
                        <a:pt x="894" y="364"/>
                      </a:lnTo>
                      <a:lnTo>
                        <a:pt x="894" y="194"/>
                      </a:lnTo>
                      <a:lnTo>
                        <a:pt x="894" y="194"/>
                      </a:lnTo>
                      <a:lnTo>
                        <a:pt x="890" y="182"/>
                      </a:lnTo>
                      <a:lnTo>
                        <a:pt x="882" y="170"/>
                      </a:lnTo>
                      <a:lnTo>
                        <a:pt x="882" y="170"/>
                      </a:lnTo>
                      <a:lnTo>
                        <a:pt x="869" y="161"/>
                      </a:lnTo>
                      <a:lnTo>
                        <a:pt x="857" y="157"/>
                      </a:lnTo>
                      <a:lnTo>
                        <a:pt x="484" y="157"/>
                      </a:lnTo>
                      <a:lnTo>
                        <a:pt x="484" y="37"/>
                      </a:lnTo>
                      <a:lnTo>
                        <a:pt x="484" y="37"/>
                      </a:lnTo>
                      <a:lnTo>
                        <a:pt x="480" y="21"/>
                      </a:lnTo>
                      <a:lnTo>
                        <a:pt x="472" y="8"/>
                      </a:lnTo>
                      <a:lnTo>
                        <a:pt x="460" y="0"/>
                      </a:lnTo>
                      <a:lnTo>
                        <a:pt x="447" y="0"/>
                      </a:lnTo>
                      <a:lnTo>
                        <a:pt x="447" y="0"/>
                      </a:lnTo>
                      <a:lnTo>
                        <a:pt x="431" y="0"/>
                      </a:lnTo>
                      <a:lnTo>
                        <a:pt x="418" y="8"/>
                      </a:lnTo>
                      <a:lnTo>
                        <a:pt x="410" y="21"/>
                      </a:lnTo>
                      <a:lnTo>
                        <a:pt x="410" y="37"/>
                      </a:lnTo>
                      <a:lnTo>
                        <a:pt x="410" y="157"/>
                      </a:lnTo>
                      <a:lnTo>
                        <a:pt x="37" y="157"/>
                      </a:lnTo>
                      <a:lnTo>
                        <a:pt x="37" y="157"/>
                      </a:lnTo>
                      <a:lnTo>
                        <a:pt x="25" y="161"/>
                      </a:lnTo>
                      <a:lnTo>
                        <a:pt x="12" y="170"/>
                      </a:lnTo>
                      <a:lnTo>
                        <a:pt x="12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3" name="Freeform 8"/>
                <p:cNvSpPr>
                  <a:spLocks/>
                </p:cNvSpPr>
                <p:nvPr/>
              </p:nvSpPr>
              <p:spPr bwMode="auto">
                <a:xfrm>
                  <a:off x="976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145 w 240"/>
                    <a:gd name="T5" fmla="*/ 0 h 240"/>
                    <a:gd name="T6" fmla="*/ 166 w 240"/>
                    <a:gd name="T7" fmla="*/ 8 h 240"/>
                    <a:gd name="T8" fmla="*/ 186 w 240"/>
                    <a:gd name="T9" fmla="*/ 21 h 240"/>
                    <a:gd name="T10" fmla="*/ 203 w 240"/>
                    <a:gd name="T11" fmla="*/ 33 h 240"/>
                    <a:gd name="T12" fmla="*/ 220 w 240"/>
                    <a:gd name="T13" fmla="*/ 54 h 240"/>
                    <a:gd name="T14" fmla="*/ 228 w 240"/>
                    <a:gd name="T15" fmla="*/ 74 h 240"/>
                    <a:gd name="T16" fmla="*/ 236 w 240"/>
                    <a:gd name="T17" fmla="*/ 95 h 240"/>
                    <a:gd name="T18" fmla="*/ 240 w 240"/>
                    <a:gd name="T19" fmla="*/ 120 h 240"/>
                    <a:gd name="T20" fmla="*/ 240 w 240"/>
                    <a:gd name="T21" fmla="*/ 120 h 240"/>
                    <a:gd name="T22" fmla="*/ 236 w 240"/>
                    <a:gd name="T23" fmla="*/ 145 h 240"/>
                    <a:gd name="T24" fmla="*/ 228 w 240"/>
                    <a:gd name="T25" fmla="*/ 165 h 240"/>
                    <a:gd name="T26" fmla="*/ 220 w 240"/>
                    <a:gd name="T27" fmla="*/ 186 h 240"/>
                    <a:gd name="T28" fmla="*/ 203 w 240"/>
                    <a:gd name="T29" fmla="*/ 203 h 240"/>
                    <a:gd name="T30" fmla="*/ 186 w 240"/>
                    <a:gd name="T31" fmla="*/ 219 h 240"/>
                    <a:gd name="T32" fmla="*/ 166 w 240"/>
                    <a:gd name="T33" fmla="*/ 228 h 240"/>
                    <a:gd name="T34" fmla="*/ 14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95 w 240"/>
                    <a:gd name="T41" fmla="*/ 236 h 240"/>
                    <a:gd name="T42" fmla="*/ 71 w 240"/>
                    <a:gd name="T43" fmla="*/ 228 h 240"/>
                    <a:gd name="T44" fmla="*/ 54 w 240"/>
                    <a:gd name="T45" fmla="*/ 219 h 240"/>
                    <a:gd name="T46" fmla="*/ 33 w 240"/>
                    <a:gd name="T47" fmla="*/ 203 h 240"/>
                    <a:gd name="T48" fmla="*/ 21 w 240"/>
                    <a:gd name="T49" fmla="*/ 186 h 240"/>
                    <a:gd name="T50" fmla="*/ 8 w 240"/>
                    <a:gd name="T51" fmla="*/ 165 h 240"/>
                    <a:gd name="T52" fmla="*/ 0 w 240"/>
                    <a:gd name="T53" fmla="*/ 145 h 240"/>
                    <a:gd name="T54" fmla="*/ 0 w 240"/>
                    <a:gd name="T55" fmla="*/ 120 h 240"/>
                    <a:gd name="T56" fmla="*/ 0 w 240"/>
                    <a:gd name="T57" fmla="*/ 120 h 240"/>
                    <a:gd name="T58" fmla="*/ 0 w 240"/>
                    <a:gd name="T59" fmla="*/ 95 h 240"/>
                    <a:gd name="T60" fmla="*/ 8 w 240"/>
                    <a:gd name="T61" fmla="*/ 74 h 240"/>
                    <a:gd name="T62" fmla="*/ 21 w 240"/>
                    <a:gd name="T63" fmla="*/ 54 h 240"/>
                    <a:gd name="T64" fmla="*/ 33 w 240"/>
                    <a:gd name="T65" fmla="*/ 33 h 240"/>
                    <a:gd name="T66" fmla="*/ 54 w 240"/>
                    <a:gd name="T67" fmla="*/ 21 h 240"/>
                    <a:gd name="T68" fmla="*/ 71 w 240"/>
                    <a:gd name="T69" fmla="*/ 8 h 240"/>
                    <a:gd name="T70" fmla="*/ 9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145" y="0"/>
                      </a:lnTo>
                      <a:lnTo>
                        <a:pt x="166" y="8"/>
                      </a:lnTo>
                      <a:lnTo>
                        <a:pt x="186" y="21"/>
                      </a:lnTo>
                      <a:lnTo>
                        <a:pt x="203" y="33"/>
                      </a:lnTo>
                      <a:lnTo>
                        <a:pt x="220" y="54"/>
                      </a:lnTo>
                      <a:lnTo>
                        <a:pt x="228" y="74"/>
                      </a:lnTo>
                      <a:lnTo>
                        <a:pt x="236" y="9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145"/>
                      </a:lnTo>
                      <a:lnTo>
                        <a:pt x="228" y="165"/>
                      </a:lnTo>
                      <a:lnTo>
                        <a:pt x="220" y="186"/>
                      </a:lnTo>
                      <a:lnTo>
                        <a:pt x="203" y="203"/>
                      </a:lnTo>
                      <a:lnTo>
                        <a:pt x="186" y="219"/>
                      </a:lnTo>
                      <a:lnTo>
                        <a:pt x="166" y="228"/>
                      </a:lnTo>
                      <a:lnTo>
                        <a:pt x="14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95" y="236"/>
                      </a:lnTo>
                      <a:lnTo>
                        <a:pt x="71" y="228"/>
                      </a:lnTo>
                      <a:lnTo>
                        <a:pt x="54" y="219"/>
                      </a:lnTo>
                      <a:lnTo>
                        <a:pt x="33" y="203"/>
                      </a:lnTo>
                      <a:lnTo>
                        <a:pt x="21" y="186"/>
                      </a:lnTo>
                      <a:lnTo>
                        <a:pt x="8" y="165"/>
                      </a:lnTo>
                      <a:lnTo>
                        <a:pt x="0" y="14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95"/>
                      </a:lnTo>
                      <a:lnTo>
                        <a:pt x="8" y="74"/>
                      </a:lnTo>
                      <a:lnTo>
                        <a:pt x="21" y="54"/>
                      </a:lnTo>
                      <a:lnTo>
                        <a:pt x="33" y="33"/>
                      </a:lnTo>
                      <a:lnTo>
                        <a:pt x="54" y="21"/>
                      </a:lnTo>
                      <a:lnTo>
                        <a:pt x="71" y="8"/>
                      </a:lnTo>
                      <a:lnTo>
                        <a:pt x="9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4" name="Freeform 9"/>
                <p:cNvSpPr>
                  <a:spLocks/>
                </p:cNvSpPr>
                <p:nvPr/>
              </p:nvSpPr>
              <p:spPr bwMode="auto">
                <a:xfrm>
                  <a:off x="1792" y="2974"/>
                  <a:ext cx="240" cy="240"/>
                </a:xfrm>
                <a:custGeom>
                  <a:avLst/>
                  <a:gdLst>
                    <a:gd name="T0" fmla="*/ 120 w 240"/>
                    <a:gd name="T1" fmla="*/ 0 h 240"/>
                    <a:gd name="T2" fmla="*/ 120 w 240"/>
                    <a:gd name="T3" fmla="*/ 0 h 240"/>
                    <a:gd name="T4" fmla="*/ 95 w 240"/>
                    <a:gd name="T5" fmla="*/ 0 h 240"/>
                    <a:gd name="T6" fmla="*/ 74 w 240"/>
                    <a:gd name="T7" fmla="*/ 8 h 240"/>
                    <a:gd name="T8" fmla="*/ 54 w 240"/>
                    <a:gd name="T9" fmla="*/ 21 h 240"/>
                    <a:gd name="T10" fmla="*/ 37 w 240"/>
                    <a:gd name="T11" fmla="*/ 33 h 240"/>
                    <a:gd name="T12" fmla="*/ 21 w 240"/>
                    <a:gd name="T13" fmla="*/ 54 h 240"/>
                    <a:gd name="T14" fmla="*/ 8 w 240"/>
                    <a:gd name="T15" fmla="*/ 74 h 240"/>
                    <a:gd name="T16" fmla="*/ 4 w 240"/>
                    <a:gd name="T17" fmla="*/ 95 h 240"/>
                    <a:gd name="T18" fmla="*/ 0 w 240"/>
                    <a:gd name="T19" fmla="*/ 120 h 240"/>
                    <a:gd name="T20" fmla="*/ 0 w 240"/>
                    <a:gd name="T21" fmla="*/ 120 h 240"/>
                    <a:gd name="T22" fmla="*/ 4 w 240"/>
                    <a:gd name="T23" fmla="*/ 145 h 240"/>
                    <a:gd name="T24" fmla="*/ 8 w 240"/>
                    <a:gd name="T25" fmla="*/ 165 h 240"/>
                    <a:gd name="T26" fmla="*/ 21 w 240"/>
                    <a:gd name="T27" fmla="*/ 186 h 240"/>
                    <a:gd name="T28" fmla="*/ 37 w 240"/>
                    <a:gd name="T29" fmla="*/ 203 h 240"/>
                    <a:gd name="T30" fmla="*/ 54 w 240"/>
                    <a:gd name="T31" fmla="*/ 219 h 240"/>
                    <a:gd name="T32" fmla="*/ 74 w 240"/>
                    <a:gd name="T33" fmla="*/ 228 h 240"/>
                    <a:gd name="T34" fmla="*/ 95 w 240"/>
                    <a:gd name="T35" fmla="*/ 236 h 240"/>
                    <a:gd name="T36" fmla="*/ 120 w 240"/>
                    <a:gd name="T37" fmla="*/ 240 h 240"/>
                    <a:gd name="T38" fmla="*/ 120 w 240"/>
                    <a:gd name="T39" fmla="*/ 240 h 240"/>
                    <a:gd name="T40" fmla="*/ 145 w 240"/>
                    <a:gd name="T41" fmla="*/ 236 h 240"/>
                    <a:gd name="T42" fmla="*/ 165 w 240"/>
                    <a:gd name="T43" fmla="*/ 228 h 240"/>
                    <a:gd name="T44" fmla="*/ 186 w 240"/>
                    <a:gd name="T45" fmla="*/ 219 h 240"/>
                    <a:gd name="T46" fmla="*/ 207 w 240"/>
                    <a:gd name="T47" fmla="*/ 203 h 240"/>
                    <a:gd name="T48" fmla="*/ 219 w 240"/>
                    <a:gd name="T49" fmla="*/ 186 h 240"/>
                    <a:gd name="T50" fmla="*/ 232 w 240"/>
                    <a:gd name="T51" fmla="*/ 165 h 240"/>
                    <a:gd name="T52" fmla="*/ 236 w 240"/>
                    <a:gd name="T53" fmla="*/ 145 h 240"/>
                    <a:gd name="T54" fmla="*/ 240 w 240"/>
                    <a:gd name="T55" fmla="*/ 120 h 240"/>
                    <a:gd name="T56" fmla="*/ 240 w 240"/>
                    <a:gd name="T57" fmla="*/ 120 h 240"/>
                    <a:gd name="T58" fmla="*/ 236 w 240"/>
                    <a:gd name="T59" fmla="*/ 95 h 240"/>
                    <a:gd name="T60" fmla="*/ 232 w 240"/>
                    <a:gd name="T61" fmla="*/ 74 h 240"/>
                    <a:gd name="T62" fmla="*/ 219 w 240"/>
                    <a:gd name="T63" fmla="*/ 54 h 240"/>
                    <a:gd name="T64" fmla="*/ 207 w 240"/>
                    <a:gd name="T65" fmla="*/ 33 h 240"/>
                    <a:gd name="T66" fmla="*/ 186 w 240"/>
                    <a:gd name="T67" fmla="*/ 21 h 240"/>
                    <a:gd name="T68" fmla="*/ 165 w 240"/>
                    <a:gd name="T69" fmla="*/ 8 h 240"/>
                    <a:gd name="T70" fmla="*/ 145 w 240"/>
                    <a:gd name="T71" fmla="*/ 0 h 240"/>
                    <a:gd name="T72" fmla="*/ 120 w 240"/>
                    <a:gd name="T73" fmla="*/ 0 h 240"/>
                    <a:gd name="T74" fmla="*/ 120 w 240"/>
                    <a:gd name="T7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0" h="24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5" y="0"/>
                      </a:lnTo>
                      <a:lnTo>
                        <a:pt x="74" y="8"/>
                      </a:lnTo>
                      <a:lnTo>
                        <a:pt x="54" y="21"/>
                      </a:lnTo>
                      <a:lnTo>
                        <a:pt x="37" y="33"/>
                      </a:lnTo>
                      <a:lnTo>
                        <a:pt x="21" y="54"/>
                      </a:lnTo>
                      <a:lnTo>
                        <a:pt x="8" y="74"/>
                      </a:lnTo>
                      <a:lnTo>
                        <a:pt x="4" y="95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4" y="145"/>
                      </a:lnTo>
                      <a:lnTo>
                        <a:pt x="8" y="165"/>
                      </a:lnTo>
                      <a:lnTo>
                        <a:pt x="21" y="186"/>
                      </a:lnTo>
                      <a:lnTo>
                        <a:pt x="37" y="203"/>
                      </a:lnTo>
                      <a:lnTo>
                        <a:pt x="54" y="219"/>
                      </a:lnTo>
                      <a:lnTo>
                        <a:pt x="74" y="228"/>
                      </a:lnTo>
                      <a:lnTo>
                        <a:pt x="95" y="236"/>
                      </a:lnTo>
                      <a:lnTo>
                        <a:pt x="120" y="240"/>
                      </a:lnTo>
                      <a:lnTo>
                        <a:pt x="120" y="240"/>
                      </a:lnTo>
                      <a:lnTo>
                        <a:pt x="145" y="236"/>
                      </a:lnTo>
                      <a:lnTo>
                        <a:pt x="165" y="228"/>
                      </a:lnTo>
                      <a:lnTo>
                        <a:pt x="186" y="219"/>
                      </a:lnTo>
                      <a:lnTo>
                        <a:pt x="207" y="203"/>
                      </a:lnTo>
                      <a:lnTo>
                        <a:pt x="219" y="186"/>
                      </a:lnTo>
                      <a:lnTo>
                        <a:pt x="232" y="165"/>
                      </a:lnTo>
                      <a:lnTo>
                        <a:pt x="236" y="145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lnTo>
                        <a:pt x="236" y="95"/>
                      </a:lnTo>
                      <a:lnTo>
                        <a:pt x="232" y="74"/>
                      </a:lnTo>
                      <a:lnTo>
                        <a:pt x="219" y="54"/>
                      </a:lnTo>
                      <a:lnTo>
                        <a:pt x="207" y="33"/>
                      </a:lnTo>
                      <a:lnTo>
                        <a:pt x="186" y="21"/>
                      </a:lnTo>
                      <a:lnTo>
                        <a:pt x="165" y="8"/>
                      </a:lnTo>
                      <a:lnTo>
                        <a:pt x="145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5" name="Freeform 10"/>
                <p:cNvSpPr>
                  <a:spLocks noEditPoints="1"/>
                </p:cNvSpPr>
                <p:nvPr/>
              </p:nvSpPr>
              <p:spPr bwMode="auto">
                <a:xfrm>
                  <a:off x="972" y="1591"/>
                  <a:ext cx="1060" cy="737"/>
                </a:xfrm>
                <a:custGeom>
                  <a:avLst/>
                  <a:gdLst>
                    <a:gd name="T0" fmla="*/ 990 w 1060"/>
                    <a:gd name="T1" fmla="*/ 0 h 737"/>
                    <a:gd name="T2" fmla="*/ 70 w 1060"/>
                    <a:gd name="T3" fmla="*/ 0 h 737"/>
                    <a:gd name="T4" fmla="*/ 70 w 1060"/>
                    <a:gd name="T5" fmla="*/ 0 h 737"/>
                    <a:gd name="T6" fmla="*/ 58 w 1060"/>
                    <a:gd name="T7" fmla="*/ 0 h 737"/>
                    <a:gd name="T8" fmla="*/ 46 w 1060"/>
                    <a:gd name="T9" fmla="*/ 4 h 737"/>
                    <a:gd name="T10" fmla="*/ 33 w 1060"/>
                    <a:gd name="T11" fmla="*/ 12 h 737"/>
                    <a:gd name="T12" fmla="*/ 21 w 1060"/>
                    <a:gd name="T13" fmla="*/ 21 h 737"/>
                    <a:gd name="T14" fmla="*/ 12 w 1060"/>
                    <a:gd name="T15" fmla="*/ 33 h 737"/>
                    <a:gd name="T16" fmla="*/ 8 w 1060"/>
                    <a:gd name="T17" fmla="*/ 46 h 737"/>
                    <a:gd name="T18" fmla="*/ 4 w 1060"/>
                    <a:gd name="T19" fmla="*/ 58 h 737"/>
                    <a:gd name="T20" fmla="*/ 0 w 1060"/>
                    <a:gd name="T21" fmla="*/ 70 h 737"/>
                    <a:gd name="T22" fmla="*/ 0 w 1060"/>
                    <a:gd name="T23" fmla="*/ 667 h 737"/>
                    <a:gd name="T24" fmla="*/ 0 w 1060"/>
                    <a:gd name="T25" fmla="*/ 667 h 737"/>
                    <a:gd name="T26" fmla="*/ 4 w 1060"/>
                    <a:gd name="T27" fmla="*/ 679 h 737"/>
                    <a:gd name="T28" fmla="*/ 8 w 1060"/>
                    <a:gd name="T29" fmla="*/ 696 h 737"/>
                    <a:gd name="T30" fmla="*/ 12 w 1060"/>
                    <a:gd name="T31" fmla="*/ 704 h 737"/>
                    <a:gd name="T32" fmla="*/ 21 w 1060"/>
                    <a:gd name="T33" fmla="*/ 716 h 737"/>
                    <a:gd name="T34" fmla="*/ 33 w 1060"/>
                    <a:gd name="T35" fmla="*/ 725 h 737"/>
                    <a:gd name="T36" fmla="*/ 46 w 1060"/>
                    <a:gd name="T37" fmla="*/ 733 h 737"/>
                    <a:gd name="T38" fmla="*/ 58 w 1060"/>
                    <a:gd name="T39" fmla="*/ 737 h 737"/>
                    <a:gd name="T40" fmla="*/ 70 w 1060"/>
                    <a:gd name="T41" fmla="*/ 737 h 737"/>
                    <a:gd name="T42" fmla="*/ 990 w 1060"/>
                    <a:gd name="T43" fmla="*/ 737 h 737"/>
                    <a:gd name="T44" fmla="*/ 990 w 1060"/>
                    <a:gd name="T45" fmla="*/ 737 h 737"/>
                    <a:gd name="T46" fmla="*/ 1006 w 1060"/>
                    <a:gd name="T47" fmla="*/ 737 h 737"/>
                    <a:gd name="T48" fmla="*/ 1019 w 1060"/>
                    <a:gd name="T49" fmla="*/ 733 h 737"/>
                    <a:gd name="T50" fmla="*/ 1031 w 1060"/>
                    <a:gd name="T51" fmla="*/ 725 h 737"/>
                    <a:gd name="T52" fmla="*/ 1039 w 1060"/>
                    <a:gd name="T53" fmla="*/ 716 h 737"/>
                    <a:gd name="T54" fmla="*/ 1052 w 1060"/>
                    <a:gd name="T55" fmla="*/ 704 h 737"/>
                    <a:gd name="T56" fmla="*/ 1056 w 1060"/>
                    <a:gd name="T57" fmla="*/ 696 h 737"/>
                    <a:gd name="T58" fmla="*/ 1060 w 1060"/>
                    <a:gd name="T59" fmla="*/ 679 h 737"/>
                    <a:gd name="T60" fmla="*/ 1060 w 1060"/>
                    <a:gd name="T61" fmla="*/ 667 h 737"/>
                    <a:gd name="T62" fmla="*/ 1060 w 1060"/>
                    <a:gd name="T63" fmla="*/ 70 h 737"/>
                    <a:gd name="T64" fmla="*/ 1060 w 1060"/>
                    <a:gd name="T65" fmla="*/ 70 h 737"/>
                    <a:gd name="T66" fmla="*/ 1060 w 1060"/>
                    <a:gd name="T67" fmla="*/ 58 h 737"/>
                    <a:gd name="T68" fmla="*/ 1056 w 1060"/>
                    <a:gd name="T69" fmla="*/ 46 h 737"/>
                    <a:gd name="T70" fmla="*/ 1052 w 1060"/>
                    <a:gd name="T71" fmla="*/ 33 h 737"/>
                    <a:gd name="T72" fmla="*/ 1039 w 1060"/>
                    <a:gd name="T73" fmla="*/ 21 h 737"/>
                    <a:gd name="T74" fmla="*/ 1031 w 1060"/>
                    <a:gd name="T75" fmla="*/ 12 h 737"/>
                    <a:gd name="T76" fmla="*/ 1019 w 1060"/>
                    <a:gd name="T77" fmla="*/ 4 h 737"/>
                    <a:gd name="T78" fmla="*/ 1006 w 1060"/>
                    <a:gd name="T79" fmla="*/ 0 h 737"/>
                    <a:gd name="T80" fmla="*/ 990 w 1060"/>
                    <a:gd name="T81" fmla="*/ 0 h 737"/>
                    <a:gd name="T82" fmla="*/ 990 w 1060"/>
                    <a:gd name="T83" fmla="*/ 0 h 737"/>
                    <a:gd name="T84" fmla="*/ 990 w 1060"/>
                    <a:gd name="T85" fmla="*/ 662 h 737"/>
                    <a:gd name="T86" fmla="*/ 75 w 1060"/>
                    <a:gd name="T87" fmla="*/ 662 h 737"/>
                    <a:gd name="T88" fmla="*/ 75 w 1060"/>
                    <a:gd name="T89" fmla="*/ 75 h 737"/>
                    <a:gd name="T90" fmla="*/ 990 w 1060"/>
                    <a:gd name="T91" fmla="*/ 75 h 737"/>
                    <a:gd name="T92" fmla="*/ 990 w 1060"/>
                    <a:gd name="T93" fmla="*/ 662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60" h="737">
                      <a:moveTo>
                        <a:pt x="990" y="0"/>
                      </a:move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8" y="0"/>
                      </a:lnTo>
                      <a:lnTo>
                        <a:pt x="46" y="4"/>
                      </a:lnTo>
                      <a:lnTo>
                        <a:pt x="33" y="12"/>
                      </a:lnTo>
                      <a:lnTo>
                        <a:pt x="21" y="21"/>
                      </a:lnTo>
                      <a:lnTo>
                        <a:pt x="12" y="33"/>
                      </a:lnTo>
                      <a:lnTo>
                        <a:pt x="8" y="46"/>
                      </a:lnTo>
                      <a:lnTo>
                        <a:pt x="4" y="58"/>
                      </a:lnTo>
                      <a:lnTo>
                        <a:pt x="0" y="7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lnTo>
                        <a:pt x="4" y="679"/>
                      </a:lnTo>
                      <a:lnTo>
                        <a:pt x="8" y="696"/>
                      </a:lnTo>
                      <a:lnTo>
                        <a:pt x="12" y="704"/>
                      </a:lnTo>
                      <a:lnTo>
                        <a:pt x="21" y="716"/>
                      </a:lnTo>
                      <a:lnTo>
                        <a:pt x="33" y="725"/>
                      </a:lnTo>
                      <a:lnTo>
                        <a:pt x="46" y="733"/>
                      </a:lnTo>
                      <a:lnTo>
                        <a:pt x="58" y="737"/>
                      </a:lnTo>
                      <a:lnTo>
                        <a:pt x="70" y="737"/>
                      </a:lnTo>
                      <a:lnTo>
                        <a:pt x="990" y="737"/>
                      </a:lnTo>
                      <a:lnTo>
                        <a:pt x="990" y="737"/>
                      </a:lnTo>
                      <a:lnTo>
                        <a:pt x="1006" y="737"/>
                      </a:lnTo>
                      <a:lnTo>
                        <a:pt x="1019" y="733"/>
                      </a:lnTo>
                      <a:lnTo>
                        <a:pt x="1031" y="725"/>
                      </a:lnTo>
                      <a:lnTo>
                        <a:pt x="1039" y="716"/>
                      </a:lnTo>
                      <a:lnTo>
                        <a:pt x="1052" y="704"/>
                      </a:lnTo>
                      <a:lnTo>
                        <a:pt x="1056" y="696"/>
                      </a:lnTo>
                      <a:lnTo>
                        <a:pt x="1060" y="679"/>
                      </a:lnTo>
                      <a:lnTo>
                        <a:pt x="1060" y="667"/>
                      </a:lnTo>
                      <a:lnTo>
                        <a:pt x="1060" y="70"/>
                      </a:lnTo>
                      <a:lnTo>
                        <a:pt x="1060" y="70"/>
                      </a:lnTo>
                      <a:lnTo>
                        <a:pt x="1060" y="58"/>
                      </a:lnTo>
                      <a:lnTo>
                        <a:pt x="1056" y="46"/>
                      </a:lnTo>
                      <a:lnTo>
                        <a:pt x="1052" y="33"/>
                      </a:lnTo>
                      <a:lnTo>
                        <a:pt x="1039" y="21"/>
                      </a:lnTo>
                      <a:lnTo>
                        <a:pt x="1031" y="12"/>
                      </a:lnTo>
                      <a:lnTo>
                        <a:pt x="1019" y="4"/>
                      </a:lnTo>
                      <a:lnTo>
                        <a:pt x="1006" y="0"/>
                      </a:lnTo>
                      <a:lnTo>
                        <a:pt x="990" y="0"/>
                      </a:lnTo>
                      <a:lnTo>
                        <a:pt x="990" y="0"/>
                      </a:lnTo>
                      <a:close/>
                      <a:moveTo>
                        <a:pt x="990" y="662"/>
                      </a:moveTo>
                      <a:lnTo>
                        <a:pt x="75" y="662"/>
                      </a:lnTo>
                      <a:lnTo>
                        <a:pt x="75" y="75"/>
                      </a:lnTo>
                      <a:lnTo>
                        <a:pt x="990" y="75"/>
                      </a:lnTo>
                      <a:lnTo>
                        <a:pt x="990" y="6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6" name="Freeform 11"/>
                <p:cNvSpPr>
                  <a:spLocks/>
                </p:cNvSpPr>
                <p:nvPr/>
              </p:nvSpPr>
              <p:spPr bwMode="auto">
                <a:xfrm>
                  <a:off x="1266" y="2390"/>
                  <a:ext cx="476" cy="83"/>
                </a:xfrm>
                <a:custGeom>
                  <a:avLst/>
                  <a:gdLst>
                    <a:gd name="T0" fmla="*/ 476 w 476"/>
                    <a:gd name="T1" fmla="*/ 70 h 83"/>
                    <a:gd name="T2" fmla="*/ 476 w 476"/>
                    <a:gd name="T3" fmla="*/ 70 h 83"/>
                    <a:gd name="T4" fmla="*/ 476 w 476"/>
                    <a:gd name="T5" fmla="*/ 54 h 83"/>
                    <a:gd name="T6" fmla="*/ 472 w 476"/>
                    <a:gd name="T7" fmla="*/ 41 h 83"/>
                    <a:gd name="T8" fmla="*/ 464 w 476"/>
                    <a:gd name="T9" fmla="*/ 29 h 83"/>
                    <a:gd name="T10" fmla="*/ 455 w 476"/>
                    <a:gd name="T11" fmla="*/ 21 h 83"/>
                    <a:gd name="T12" fmla="*/ 447 w 476"/>
                    <a:gd name="T13" fmla="*/ 13 h 83"/>
                    <a:gd name="T14" fmla="*/ 435 w 476"/>
                    <a:gd name="T15" fmla="*/ 4 h 83"/>
                    <a:gd name="T16" fmla="*/ 422 w 476"/>
                    <a:gd name="T17" fmla="*/ 0 h 83"/>
                    <a:gd name="T18" fmla="*/ 406 w 476"/>
                    <a:gd name="T19" fmla="*/ 0 h 83"/>
                    <a:gd name="T20" fmla="*/ 70 w 476"/>
                    <a:gd name="T21" fmla="*/ 0 h 83"/>
                    <a:gd name="T22" fmla="*/ 70 w 476"/>
                    <a:gd name="T23" fmla="*/ 0 h 83"/>
                    <a:gd name="T24" fmla="*/ 54 w 476"/>
                    <a:gd name="T25" fmla="*/ 0 h 83"/>
                    <a:gd name="T26" fmla="*/ 41 w 476"/>
                    <a:gd name="T27" fmla="*/ 4 h 83"/>
                    <a:gd name="T28" fmla="*/ 29 w 476"/>
                    <a:gd name="T29" fmla="*/ 13 h 83"/>
                    <a:gd name="T30" fmla="*/ 21 w 476"/>
                    <a:gd name="T31" fmla="*/ 21 h 83"/>
                    <a:gd name="T32" fmla="*/ 12 w 476"/>
                    <a:gd name="T33" fmla="*/ 29 h 83"/>
                    <a:gd name="T34" fmla="*/ 4 w 476"/>
                    <a:gd name="T35" fmla="*/ 41 h 83"/>
                    <a:gd name="T36" fmla="*/ 0 w 476"/>
                    <a:gd name="T37" fmla="*/ 54 h 83"/>
                    <a:gd name="T38" fmla="*/ 0 w 476"/>
                    <a:gd name="T39" fmla="*/ 70 h 83"/>
                    <a:gd name="T40" fmla="*/ 0 w 476"/>
                    <a:gd name="T41" fmla="*/ 70 h 83"/>
                    <a:gd name="T42" fmla="*/ 0 w 476"/>
                    <a:gd name="T43" fmla="*/ 83 h 83"/>
                    <a:gd name="T44" fmla="*/ 476 w 476"/>
                    <a:gd name="T45" fmla="*/ 83 h 83"/>
                    <a:gd name="T46" fmla="*/ 476 w 476"/>
                    <a:gd name="T47" fmla="*/ 83 h 83"/>
                    <a:gd name="T48" fmla="*/ 476 w 476"/>
                    <a:gd name="T49" fmla="*/ 70 h 83"/>
                    <a:gd name="T50" fmla="*/ 476 w 476"/>
                    <a:gd name="T51" fmla="*/ 7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6" h="83">
                      <a:moveTo>
                        <a:pt x="476" y="70"/>
                      </a:moveTo>
                      <a:lnTo>
                        <a:pt x="476" y="70"/>
                      </a:lnTo>
                      <a:lnTo>
                        <a:pt x="476" y="54"/>
                      </a:lnTo>
                      <a:lnTo>
                        <a:pt x="472" y="41"/>
                      </a:lnTo>
                      <a:lnTo>
                        <a:pt x="464" y="29"/>
                      </a:lnTo>
                      <a:lnTo>
                        <a:pt x="455" y="21"/>
                      </a:lnTo>
                      <a:lnTo>
                        <a:pt x="447" y="13"/>
                      </a:lnTo>
                      <a:lnTo>
                        <a:pt x="435" y="4"/>
                      </a:lnTo>
                      <a:lnTo>
                        <a:pt x="422" y="0"/>
                      </a:lnTo>
                      <a:lnTo>
                        <a:pt x="406" y="0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54" y="0"/>
                      </a:lnTo>
                      <a:lnTo>
                        <a:pt x="41" y="4"/>
                      </a:lnTo>
                      <a:lnTo>
                        <a:pt x="29" y="13"/>
                      </a:lnTo>
                      <a:lnTo>
                        <a:pt x="21" y="21"/>
                      </a:lnTo>
                      <a:lnTo>
                        <a:pt x="12" y="29"/>
                      </a:lnTo>
                      <a:lnTo>
                        <a:pt x="4" y="41"/>
                      </a:lnTo>
                      <a:lnTo>
                        <a:pt x="0" y="54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83"/>
                      </a:lnTo>
                      <a:lnTo>
                        <a:pt x="476" y="83"/>
                      </a:lnTo>
                      <a:lnTo>
                        <a:pt x="476" y="83"/>
                      </a:lnTo>
                      <a:lnTo>
                        <a:pt x="476" y="70"/>
                      </a:lnTo>
                      <a:lnTo>
                        <a:pt x="476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3" name="그룹 232"/>
              <p:cNvGrpSpPr/>
              <p:nvPr/>
            </p:nvGrpSpPr>
            <p:grpSpPr>
              <a:xfrm flipH="1">
                <a:off x="7644735" y="3411133"/>
                <a:ext cx="341236" cy="337433"/>
                <a:chOff x="5165623" y="1011228"/>
                <a:chExt cx="286086" cy="282898"/>
              </a:xfrm>
              <a:solidFill>
                <a:srgbClr val="00B0F0"/>
              </a:solidFill>
            </p:grpSpPr>
            <p:sp>
              <p:nvSpPr>
                <p:cNvPr id="267" name="Freeform 10"/>
                <p:cNvSpPr>
                  <a:spLocks noEditPoints="1"/>
                </p:cNvSpPr>
                <p:nvPr/>
              </p:nvSpPr>
              <p:spPr bwMode="auto">
                <a:xfrm>
                  <a:off x="5165623" y="1011228"/>
                  <a:ext cx="286086" cy="282898"/>
                </a:xfrm>
                <a:custGeom>
                  <a:avLst/>
                  <a:gdLst>
                    <a:gd name="T0" fmla="*/ 144 w 152"/>
                    <a:gd name="T1" fmla="*/ 8 h 150"/>
                    <a:gd name="T2" fmla="*/ 120 w 152"/>
                    <a:gd name="T3" fmla="*/ 8 h 150"/>
                    <a:gd name="T4" fmla="*/ 112 w 152"/>
                    <a:gd name="T5" fmla="*/ 0 h 150"/>
                    <a:gd name="T6" fmla="*/ 40 w 152"/>
                    <a:gd name="T7" fmla="*/ 0 h 150"/>
                    <a:gd name="T8" fmla="*/ 32 w 152"/>
                    <a:gd name="T9" fmla="*/ 8 h 150"/>
                    <a:gd name="T10" fmla="*/ 8 w 152"/>
                    <a:gd name="T11" fmla="*/ 8 h 150"/>
                    <a:gd name="T12" fmla="*/ 0 w 152"/>
                    <a:gd name="T13" fmla="*/ 16 h 150"/>
                    <a:gd name="T14" fmla="*/ 8 w 152"/>
                    <a:gd name="T15" fmla="*/ 24 h 150"/>
                    <a:gd name="T16" fmla="*/ 8 w 152"/>
                    <a:gd name="T17" fmla="*/ 108 h 150"/>
                    <a:gd name="T18" fmla="*/ 16 w 152"/>
                    <a:gd name="T19" fmla="*/ 116 h 150"/>
                    <a:gd name="T20" fmla="*/ 57 w 152"/>
                    <a:gd name="T21" fmla="*/ 116 h 150"/>
                    <a:gd name="T22" fmla="*/ 37 w 152"/>
                    <a:gd name="T23" fmla="*/ 136 h 150"/>
                    <a:gd name="T24" fmla="*/ 37 w 152"/>
                    <a:gd name="T25" fmla="*/ 147 h 150"/>
                    <a:gd name="T26" fmla="*/ 48 w 152"/>
                    <a:gd name="T27" fmla="*/ 147 h 150"/>
                    <a:gd name="T28" fmla="*/ 76 w 152"/>
                    <a:gd name="T29" fmla="*/ 119 h 150"/>
                    <a:gd name="T30" fmla="*/ 104 w 152"/>
                    <a:gd name="T31" fmla="*/ 147 h 150"/>
                    <a:gd name="T32" fmla="*/ 115 w 152"/>
                    <a:gd name="T33" fmla="*/ 147 h 150"/>
                    <a:gd name="T34" fmla="*/ 115 w 152"/>
                    <a:gd name="T35" fmla="*/ 136 h 150"/>
                    <a:gd name="T36" fmla="*/ 95 w 152"/>
                    <a:gd name="T37" fmla="*/ 116 h 150"/>
                    <a:gd name="T38" fmla="*/ 136 w 152"/>
                    <a:gd name="T39" fmla="*/ 116 h 150"/>
                    <a:gd name="T40" fmla="*/ 144 w 152"/>
                    <a:gd name="T41" fmla="*/ 108 h 150"/>
                    <a:gd name="T42" fmla="*/ 144 w 152"/>
                    <a:gd name="T43" fmla="*/ 24 h 150"/>
                    <a:gd name="T44" fmla="*/ 152 w 152"/>
                    <a:gd name="T45" fmla="*/ 16 h 150"/>
                    <a:gd name="T46" fmla="*/ 144 w 152"/>
                    <a:gd name="T47" fmla="*/ 8 h 150"/>
                    <a:gd name="T48" fmla="*/ 136 w 152"/>
                    <a:gd name="T49" fmla="*/ 31 h 150"/>
                    <a:gd name="T50" fmla="*/ 136 w 152"/>
                    <a:gd name="T51" fmla="*/ 101 h 150"/>
                    <a:gd name="T52" fmla="*/ 129 w 152"/>
                    <a:gd name="T53" fmla="*/ 108 h 150"/>
                    <a:gd name="T54" fmla="*/ 23 w 152"/>
                    <a:gd name="T55" fmla="*/ 108 h 150"/>
                    <a:gd name="T56" fmla="*/ 16 w 152"/>
                    <a:gd name="T57" fmla="*/ 101 h 150"/>
                    <a:gd name="T58" fmla="*/ 16 w 152"/>
                    <a:gd name="T59" fmla="*/ 31 h 150"/>
                    <a:gd name="T60" fmla="*/ 23 w 152"/>
                    <a:gd name="T61" fmla="*/ 24 h 150"/>
                    <a:gd name="T62" fmla="*/ 129 w 152"/>
                    <a:gd name="T63" fmla="*/ 24 h 150"/>
                    <a:gd name="T64" fmla="*/ 136 w 152"/>
                    <a:gd name="T65" fmla="*/ 31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2" h="150">
                      <a:moveTo>
                        <a:pt x="144" y="8"/>
                      </a:move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0" y="4"/>
                        <a:pt x="116" y="0"/>
                        <a:pt x="112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4" y="8"/>
                        <a:pt x="0" y="12"/>
                        <a:pt x="0" y="16"/>
                      </a:cubicBezTo>
                      <a:cubicBezTo>
                        <a:pt x="0" y="20"/>
                        <a:pt x="4" y="24"/>
                        <a:pt x="8" y="24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8" y="112"/>
                        <a:pt x="12" y="116"/>
                        <a:pt x="16" y="116"/>
                      </a:cubicBezTo>
                      <a:cubicBezTo>
                        <a:pt x="57" y="116"/>
                        <a:pt x="57" y="116"/>
                        <a:pt x="57" y="116"/>
                      </a:cubicBezTo>
                      <a:cubicBezTo>
                        <a:pt x="37" y="136"/>
                        <a:pt x="37" y="136"/>
                        <a:pt x="37" y="136"/>
                      </a:cubicBezTo>
                      <a:cubicBezTo>
                        <a:pt x="34" y="139"/>
                        <a:pt x="34" y="144"/>
                        <a:pt x="37" y="147"/>
                      </a:cubicBezTo>
                      <a:cubicBezTo>
                        <a:pt x="40" y="150"/>
                        <a:pt x="45" y="150"/>
                        <a:pt x="48" y="147"/>
                      </a:cubicBezTo>
                      <a:cubicBezTo>
                        <a:pt x="76" y="119"/>
                        <a:pt x="76" y="119"/>
                        <a:pt x="76" y="119"/>
                      </a:cubicBezTo>
                      <a:cubicBezTo>
                        <a:pt x="104" y="147"/>
                        <a:pt x="104" y="147"/>
                        <a:pt x="104" y="147"/>
                      </a:cubicBezTo>
                      <a:cubicBezTo>
                        <a:pt x="107" y="150"/>
                        <a:pt x="112" y="150"/>
                        <a:pt x="115" y="147"/>
                      </a:cubicBezTo>
                      <a:cubicBezTo>
                        <a:pt x="118" y="144"/>
                        <a:pt x="118" y="139"/>
                        <a:pt x="115" y="136"/>
                      </a:cubicBezTo>
                      <a:cubicBezTo>
                        <a:pt x="95" y="116"/>
                        <a:pt x="95" y="116"/>
                        <a:pt x="95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40" y="116"/>
                        <a:pt x="144" y="112"/>
                        <a:pt x="144" y="108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8" y="24"/>
                        <a:pt x="152" y="20"/>
                        <a:pt x="152" y="16"/>
                      </a:cubicBezTo>
                      <a:cubicBezTo>
                        <a:pt x="152" y="12"/>
                        <a:pt x="148" y="8"/>
                        <a:pt x="144" y="8"/>
                      </a:cubicBezTo>
                      <a:close/>
                      <a:moveTo>
                        <a:pt x="136" y="31"/>
                      </a:move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36" y="105"/>
                        <a:pt x="133" y="108"/>
                        <a:pt x="129" y="108"/>
                      </a:cubicBezTo>
                      <a:cubicBezTo>
                        <a:pt x="23" y="108"/>
                        <a:pt x="23" y="108"/>
                        <a:pt x="23" y="108"/>
                      </a:cubicBezTo>
                      <a:cubicBezTo>
                        <a:pt x="19" y="108"/>
                        <a:pt x="16" y="105"/>
                        <a:pt x="16" y="10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27"/>
                        <a:pt x="19" y="24"/>
                        <a:pt x="23" y="24"/>
                      </a:cubicBezTo>
                      <a:cubicBezTo>
                        <a:pt x="129" y="24"/>
                        <a:pt x="129" y="24"/>
                        <a:pt x="129" y="24"/>
                      </a:cubicBezTo>
                      <a:cubicBezTo>
                        <a:pt x="133" y="24"/>
                        <a:pt x="136" y="27"/>
                        <a:pt x="136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8" name="Freeform 11"/>
                <p:cNvSpPr>
                  <a:spLocks/>
                </p:cNvSpPr>
                <p:nvPr/>
              </p:nvSpPr>
              <p:spPr bwMode="auto">
                <a:xfrm>
                  <a:off x="5248500" y="1109246"/>
                  <a:ext cx="30282" cy="90049"/>
                </a:xfrm>
                <a:custGeom>
                  <a:avLst/>
                  <a:gdLst>
                    <a:gd name="T0" fmla="*/ 8 w 16"/>
                    <a:gd name="T1" fmla="*/ 48 h 48"/>
                    <a:gd name="T2" fmla="*/ 16 w 16"/>
                    <a:gd name="T3" fmla="*/ 40 h 48"/>
                    <a:gd name="T4" fmla="*/ 16 w 16"/>
                    <a:gd name="T5" fmla="*/ 8 h 48"/>
                    <a:gd name="T6" fmla="*/ 8 w 16"/>
                    <a:gd name="T7" fmla="*/ 0 h 48"/>
                    <a:gd name="T8" fmla="*/ 0 w 16"/>
                    <a:gd name="T9" fmla="*/ 8 h 48"/>
                    <a:gd name="T10" fmla="*/ 0 w 16"/>
                    <a:gd name="T11" fmla="*/ 40 h 48"/>
                    <a:gd name="T12" fmla="*/ 8 w 16"/>
                    <a:gd name="T1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8">
                      <a:moveTo>
                        <a:pt x="8" y="48"/>
                      </a:moveTo>
                      <a:cubicBezTo>
                        <a:pt x="12" y="48"/>
                        <a:pt x="16" y="44"/>
                        <a:pt x="16" y="40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9" name="Freeform 12"/>
                <p:cNvSpPr>
                  <a:spLocks/>
                </p:cNvSpPr>
                <p:nvPr/>
              </p:nvSpPr>
              <p:spPr bwMode="auto">
                <a:xfrm>
                  <a:off x="5293923" y="1078964"/>
                  <a:ext cx="29485" cy="120331"/>
                </a:xfrm>
                <a:custGeom>
                  <a:avLst/>
                  <a:gdLst>
                    <a:gd name="T0" fmla="*/ 8 w 16"/>
                    <a:gd name="T1" fmla="*/ 64 h 64"/>
                    <a:gd name="T2" fmla="*/ 16 w 16"/>
                    <a:gd name="T3" fmla="*/ 56 h 64"/>
                    <a:gd name="T4" fmla="*/ 16 w 16"/>
                    <a:gd name="T5" fmla="*/ 8 h 64"/>
                    <a:gd name="T6" fmla="*/ 8 w 16"/>
                    <a:gd name="T7" fmla="*/ 0 h 64"/>
                    <a:gd name="T8" fmla="*/ 0 w 16"/>
                    <a:gd name="T9" fmla="*/ 8 h 64"/>
                    <a:gd name="T10" fmla="*/ 0 w 16"/>
                    <a:gd name="T11" fmla="*/ 56 h 64"/>
                    <a:gd name="T12" fmla="*/ 8 w 16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64">
                      <a:moveTo>
                        <a:pt x="8" y="64"/>
                      </a:moveTo>
                      <a:cubicBezTo>
                        <a:pt x="12" y="64"/>
                        <a:pt x="16" y="60"/>
                        <a:pt x="16" y="56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0" name="Freeform 13"/>
                <p:cNvSpPr>
                  <a:spLocks/>
                </p:cNvSpPr>
                <p:nvPr/>
              </p:nvSpPr>
              <p:spPr bwMode="auto">
                <a:xfrm>
                  <a:off x="5338549" y="1131559"/>
                  <a:ext cx="30282" cy="67736"/>
                </a:xfrm>
                <a:custGeom>
                  <a:avLst/>
                  <a:gdLst>
                    <a:gd name="T0" fmla="*/ 8 w 16"/>
                    <a:gd name="T1" fmla="*/ 36 h 36"/>
                    <a:gd name="T2" fmla="*/ 16 w 16"/>
                    <a:gd name="T3" fmla="*/ 28 h 36"/>
                    <a:gd name="T4" fmla="*/ 16 w 16"/>
                    <a:gd name="T5" fmla="*/ 8 h 36"/>
                    <a:gd name="T6" fmla="*/ 8 w 16"/>
                    <a:gd name="T7" fmla="*/ 0 h 36"/>
                    <a:gd name="T8" fmla="*/ 0 w 16"/>
                    <a:gd name="T9" fmla="*/ 8 h 36"/>
                    <a:gd name="T10" fmla="*/ 0 w 16"/>
                    <a:gd name="T11" fmla="*/ 28 h 36"/>
                    <a:gd name="T12" fmla="*/ 8 w 16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6">
                      <a:moveTo>
                        <a:pt x="8" y="36"/>
                      </a:moveTo>
                      <a:cubicBezTo>
                        <a:pt x="12" y="36"/>
                        <a:pt x="16" y="32"/>
                        <a:pt x="16" y="28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2"/>
                        <a:pt x="4" y="36"/>
                        <a:pt x="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4" name="그룹 233"/>
              <p:cNvGrpSpPr/>
              <p:nvPr/>
            </p:nvGrpSpPr>
            <p:grpSpPr>
              <a:xfrm flipH="1">
                <a:off x="7294296" y="3936909"/>
                <a:ext cx="373140" cy="273709"/>
                <a:chOff x="7112347" y="2769898"/>
                <a:chExt cx="547269" cy="401438"/>
              </a:xfrm>
              <a:solidFill>
                <a:srgbClr val="00B0F0"/>
              </a:solidFill>
            </p:grpSpPr>
            <p:sp>
              <p:nvSpPr>
                <p:cNvPr id="264" name="Freeform 211"/>
                <p:cNvSpPr>
                  <a:spLocks/>
                </p:cNvSpPr>
                <p:nvPr/>
              </p:nvSpPr>
              <p:spPr bwMode="auto">
                <a:xfrm>
                  <a:off x="7217723" y="2914484"/>
                  <a:ext cx="336519" cy="136082"/>
                </a:xfrm>
                <a:custGeom>
                  <a:avLst/>
                  <a:gdLst>
                    <a:gd name="T0" fmla="*/ 42 w 84"/>
                    <a:gd name="T1" fmla="*/ 0 h 34"/>
                    <a:gd name="T2" fmla="*/ 0 w 84"/>
                    <a:gd name="T3" fmla="*/ 21 h 34"/>
                    <a:gd name="T4" fmla="*/ 12 w 84"/>
                    <a:gd name="T5" fmla="*/ 34 h 34"/>
                    <a:gd name="T6" fmla="*/ 42 w 84"/>
                    <a:gd name="T7" fmla="*/ 18 h 34"/>
                    <a:gd name="T8" fmla="*/ 72 w 84"/>
                    <a:gd name="T9" fmla="*/ 34 h 34"/>
                    <a:gd name="T10" fmla="*/ 84 w 84"/>
                    <a:gd name="T11" fmla="*/ 21 h 34"/>
                    <a:gd name="T12" fmla="*/ 42 w 84"/>
                    <a:gd name="T1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" h="34">
                      <a:moveTo>
                        <a:pt x="42" y="0"/>
                      </a:moveTo>
                      <a:cubicBezTo>
                        <a:pt x="25" y="0"/>
                        <a:pt x="9" y="8"/>
                        <a:pt x="0" y="21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9" y="25"/>
                        <a:pt x="30" y="18"/>
                        <a:pt x="42" y="18"/>
                      </a:cubicBezTo>
                      <a:cubicBezTo>
                        <a:pt x="54" y="18"/>
                        <a:pt x="65" y="25"/>
                        <a:pt x="72" y="34"/>
                      </a:cubicBezTo>
                      <a:cubicBezTo>
                        <a:pt x="84" y="21"/>
                        <a:pt x="84" y="21"/>
                        <a:pt x="84" y="21"/>
                      </a:cubicBezTo>
                      <a:cubicBezTo>
                        <a:pt x="75" y="8"/>
                        <a:pt x="59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5" name="Freeform 212"/>
                <p:cNvSpPr>
                  <a:spLocks/>
                </p:cNvSpPr>
                <p:nvPr/>
              </p:nvSpPr>
              <p:spPr bwMode="auto">
                <a:xfrm>
                  <a:off x="7112347" y="2769898"/>
                  <a:ext cx="547269" cy="176905"/>
                </a:xfrm>
                <a:custGeom>
                  <a:avLst/>
                  <a:gdLst>
                    <a:gd name="T0" fmla="*/ 68 w 136"/>
                    <a:gd name="T1" fmla="*/ 0 h 44"/>
                    <a:gd name="T2" fmla="*/ 0 w 136"/>
                    <a:gd name="T3" fmla="*/ 32 h 44"/>
                    <a:gd name="T4" fmla="*/ 13 w 136"/>
                    <a:gd name="T5" fmla="*/ 44 h 44"/>
                    <a:gd name="T6" fmla="*/ 68 w 136"/>
                    <a:gd name="T7" fmla="*/ 18 h 44"/>
                    <a:gd name="T8" fmla="*/ 123 w 136"/>
                    <a:gd name="T9" fmla="*/ 44 h 44"/>
                    <a:gd name="T10" fmla="*/ 136 w 136"/>
                    <a:gd name="T11" fmla="*/ 32 h 44"/>
                    <a:gd name="T12" fmla="*/ 68 w 136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44">
                      <a:moveTo>
                        <a:pt x="68" y="0"/>
                      </a:moveTo>
                      <a:cubicBezTo>
                        <a:pt x="41" y="0"/>
                        <a:pt x="16" y="12"/>
                        <a:pt x="0" y="32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26" y="28"/>
                        <a:pt x="46" y="18"/>
                        <a:pt x="68" y="18"/>
                      </a:cubicBezTo>
                      <a:cubicBezTo>
                        <a:pt x="90" y="18"/>
                        <a:pt x="110" y="28"/>
                        <a:pt x="123" y="44"/>
                      </a:cubicBezTo>
                      <a:cubicBezTo>
                        <a:pt x="136" y="32"/>
                        <a:pt x="136" y="32"/>
                        <a:pt x="136" y="32"/>
                      </a:cubicBezTo>
                      <a:cubicBezTo>
                        <a:pt x="120" y="12"/>
                        <a:pt x="95" y="0"/>
                        <a:pt x="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6" name="Freeform 213"/>
                <p:cNvSpPr>
                  <a:spLocks/>
                </p:cNvSpPr>
                <p:nvPr/>
              </p:nvSpPr>
              <p:spPr bwMode="auto">
                <a:xfrm>
                  <a:off x="7317999" y="3059069"/>
                  <a:ext cx="135968" cy="112267"/>
                </a:xfrm>
                <a:custGeom>
                  <a:avLst/>
                  <a:gdLst>
                    <a:gd name="T0" fmla="*/ 17 w 34"/>
                    <a:gd name="T1" fmla="*/ 0 h 28"/>
                    <a:gd name="T2" fmla="*/ 0 w 34"/>
                    <a:gd name="T3" fmla="*/ 11 h 28"/>
                    <a:gd name="T4" fmla="*/ 17 w 34"/>
                    <a:gd name="T5" fmla="*/ 28 h 28"/>
                    <a:gd name="T6" fmla="*/ 34 w 34"/>
                    <a:gd name="T7" fmla="*/ 11 h 28"/>
                    <a:gd name="T8" fmla="*/ 17 w 34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8">
                      <a:moveTo>
                        <a:pt x="17" y="0"/>
                      </a:moveTo>
                      <a:cubicBezTo>
                        <a:pt x="10" y="0"/>
                        <a:pt x="3" y="5"/>
                        <a:pt x="0" y="11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1" y="5"/>
                        <a:pt x="24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" name="그룹 234"/>
              <p:cNvGrpSpPr/>
              <p:nvPr/>
            </p:nvGrpSpPr>
            <p:grpSpPr>
              <a:xfrm flipH="1">
                <a:off x="7809563" y="3894738"/>
                <a:ext cx="418698" cy="438199"/>
                <a:chOff x="382179" y="2516343"/>
                <a:chExt cx="614088" cy="642689"/>
              </a:xfrm>
              <a:solidFill>
                <a:srgbClr val="00B0F0"/>
              </a:solidFill>
            </p:grpSpPr>
            <p:sp>
              <p:nvSpPr>
                <p:cNvPr id="255" name="Freeform 18"/>
                <p:cNvSpPr>
                  <a:spLocks/>
                </p:cNvSpPr>
                <p:nvPr/>
              </p:nvSpPr>
              <p:spPr bwMode="auto">
                <a:xfrm>
                  <a:off x="575659" y="2682904"/>
                  <a:ext cx="171608" cy="171608"/>
                </a:xfrm>
                <a:custGeom>
                  <a:avLst/>
                  <a:gdLst>
                    <a:gd name="T0" fmla="*/ 102 w 204"/>
                    <a:gd name="T1" fmla="*/ 0 h 204"/>
                    <a:gd name="T2" fmla="*/ 102 w 204"/>
                    <a:gd name="T3" fmla="*/ 0 h 204"/>
                    <a:gd name="T4" fmla="*/ 124 w 204"/>
                    <a:gd name="T5" fmla="*/ 2 h 204"/>
                    <a:gd name="T6" fmla="*/ 142 w 204"/>
                    <a:gd name="T7" fmla="*/ 8 h 204"/>
                    <a:gd name="T8" fmla="*/ 160 w 204"/>
                    <a:gd name="T9" fmla="*/ 18 h 204"/>
                    <a:gd name="T10" fmla="*/ 174 w 204"/>
                    <a:gd name="T11" fmla="*/ 30 h 204"/>
                    <a:gd name="T12" fmla="*/ 188 w 204"/>
                    <a:gd name="T13" fmla="*/ 46 h 204"/>
                    <a:gd name="T14" fmla="*/ 196 w 204"/>
                    <a:gd name="T15" fmla="*/ 62 h 204"/>
                    <a:gd name="T16" fmla="*/ 202 w 204"/>
                    <a:gd name="T17" fmla="*/ 82 h 204"/>
                    <a:gd name="T18" fmla="*/ 204 w 204"/>
                    <a:gd name="T19" fmla="*/ 102 h 204"/>
                    <a:gd name="T20" fmla="*/ 204 w 204"/>
                    <a:gd name="T21" fmla="*/ 102 h 204"/>
                    <a:gd name="T22" fmla="*/ 202 w 204"/>
                    <a:gd name="T23" fmla="*/ 122 h 204"/>
                    <a:gd name="T24" fmla="*/ 196 w 204"/>
                    <a:gd name="T25" fmla="*/ 142 h 204"/>
                    <a:gd name="T26" fmla="*/ 188 w 204"/>
                    <a:gd name="T27" fmla="*/ 160 h 204"/>
                    <a:gd name="T28" fmla="*/ 174 w 204"/>
                    <a:gd name="T29" fmla="*/ 174 h 204"/>
                    <a:gd name="T30" fmla="*/ 160 w 204"/>
                    <a:gd name="T31" fmla="*/ 186 h 204"/>
                    <a:gd name="T32" fmla="*/ 142 w 204"/>
                    <a:gd name="T33" fmla="*/ 196 h 204"/>
                    <a:gd name="T34" fmla="*/ 124 w 204"/>
                    <a:gd name="T35" fmla="*/ 202 h 204"/>
                    <a:gd name="T36" fmla="*/ 102 w 204"/>
                    <a:gd name="T37" fmla="*/ 204 h 204"/>
                    <a:gd name="T38" fmla="*/ 102 w 204"/>
                    <a:gd name="T39" fmla="*/ 204 h 204"/>
                    <a:gd name="T40" fmla="*/ 82 w 204"/>
                    <a:gd name="T41" fmla="*/ 202 h 204"/>
                    <a:gd name="T42" fmla="*/ 64 w 204"/>
                    <a:gd name="T43" fmla="*/ 196 h 204"/>
                    <a:gd name="T44" fmla="*/ 46 w 204"/>
                    <a:gd name="T45" fmla="*/ 186 h 204"/>
                    <a:gd name="T46" fmla="*/ 30 w 204"/>
                    <a:gd name="T47" fmla="*/ 174 h 204"/>
                    <a:gd name="T48" fmla="*/ 18 w 204"/>
                    <a:gd name="T49" fmla="*/ 160 h 204"/>
                    <a:gd name="T50" fmla="*/ 8 w 204"/>
                    <a:gd name="T51" fmla="*/ 142 h 204"/>
                    <a:gd name="T52" fmla="*/ 4 w 204"/>
                    <a:gd name="T53" fmla="*/ 122 h 204"/>
                    <a:gd name="T54" fmla="*/ 0 w 204"/>
                    <a:gd name="T55" fmla="*/ 102 h 204"/>
                    <a:gd name="T56" fmla="*/ 0 w 204"/>
                    <a:gd name="T57" fmla="*/ 102 h 204"/>
                    <a:gd name="T58" fmla="*/ 4 w 204"/>
                    <a:gd name="T59" fmla="*/ 82 h 204"/>
                    <a:gd name="T60" fmla="*/ 8 w 204"/>
                    <a:gd name="T61" fmla="*/ 62 h 204"/>
                    <a:gd name="T62" fmla="*/ 18 w 204"/>
                    <a:gd name="T63" fmla="*/ 46 h 204"/>
                    <a:gd name="T64" fmla="*/ 30 w 204"/>
                    <a:gd name="T65" fmla="*/ 30 h 204"/>
                    <a:gd name="T66" fmla="*/ 46 w 204"/>
                    <a:gd name="T67" fmla="*/ 18 h 204"/>
                    <a:gd name="T68" fmla="*/ 64 w 204"/>
                    <a:gd name="T69" fmla="*/ 8 h 204"/>
                    <a:gd name="T70" fmla="*/ 82 w 204"/>
                    <a:gd name="T71" fmla="*/ 2 h 204"/>
                    <a:gd name="T72" fmla="*/ 102 w 204"/>
                    <a:gd name="T73" fmla="*/ 0 h 204"/>
                    <a:gd name="T74" fmla="*/ 102 w 204"/>
                    <a:gd name="T7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4" h="204">
                      <a:moveTo>
                        <a:pt x="102" y="0"/>
                      </a:moveTo>
                      <a:lnTo>
                        <a:pt x="102" y="0"/>
                      </a:lnTo>
                      <a:lnTo>
                        <a:pt x="124" y="2"/>
                      </a:lnTo>
                      <a:lnTo>
                        <a:pt x="142" y="8"/>
                      </a:lnTo>
                      <a:lnTo>
                        <a:pt x="160" y="18"/>
                      </a:lnTo>
                      <a:lnTo>
                        <a:pt x="174" y="30"/>
                      </a:lnTo>
                      <a:lnTo>
                        <a:pt x="188" y="46"/>
                      </a:lnTo>
                      <a:lnTo>
                        <a:pt x="196" y="62"/>
                      </a:lnTo>
                      <a:lnTo>
                        <a:pt x="202" y="82"/>
                      </a:lnTo>
                      <a:lnTo>
                        <a:pt x="204" y="102"/>
                      </a:lnTo>
                      <a:lnTo>
                        <a:pt x="204" y="102"/>
                      </a:lnTo>
                      <a:lnTo>
                        <a:pt x="202" y="122"/>
                      </a:lnTo>
                      <a:lnTo>
                        <a:pt x="196" y="142"/>
                      </a:lnTo>
                      <a:lnTo>
                        <a:pt x="188" y="160"/>
                      </a:lnTo>
                      <a:lnTo>
                        <a:pt x="174" y="174"/>
                      </a:lnTo>
                      <a:lnTo>
                        <a:pt x="160" y="186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02" y="204"/>
                      </a:lnTo>
                      <a:lnTo>
                        <a:pt x="102" y="204"/>
                      </a:lnTo>
                      <a:lnTo>
                        <a:pt x="82" y="202"/>
                      </a:lnTo>
                      <a:lnTo>
                        <a:pt x="64" y="196"/>
                      </a:lnTo>
                      <a:lnTo>
                        <a:pt x="46" y="186"/>
                      </a:lnTo>
                      <a:lnTo>
                        <a:pt x="30" y="174"/>
                      </a:lnTo>
                      <a:lnTo>
                        <a:pt x="18" y="160"/>
                      </a:lnTo>
                      <a:lnTo>
                        <a:pt x="8" y="142"/>
                      </a:lnTo>
                      <a:lnTo>
                        <a:pt x="4" y="12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4" y="82"/>
                      </a:lnTo>
                      <a:lnTo>
                        <a:pt x="8" y="62"/>
                      </a:lnTo>
                      <a:lnTo>
                        <a:pt x="18" y="46"/>
                      </a:lnTo>
                      <a:lnTo>
                        <a:pt x="30" y="30"/>
                      </a:lnTo>
                      <a:lnTo>
                        <a:pt x="46" y="18"/>
                      </a:lnTo>
                      <a:lnTo>
                        <a:pt x="64" y="8"/>
                      </a:lnTo>
                      <a:lnTo>
                        <a:pt x="82" y="2"/>
                      </a:lnTo>
                      <a:lnTo>
                        <a:pt x="102" y="0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6" name="Freeform 19"/>
                <p:cNvSpPr>
                  <a:spLocks noEditPoints="1"/>
                </p:cNvSpPr>
                <p:nvPr/>
              </p:nvSpPr>
              <p:spPr bwMode="auto">
                <a:xfrm>
                  <a:off x="922240" y="2755248"/>
                  <a:ext cx="74027" cy="72345"/>
                </a:xfrm>
                <a:custGeom>
                  <a:avLst/>
                  <a:gdLst>
                    <a:gd name="T0" fmla="*/ 86 w 88"/>
                    <a:gd name="T1" fmla="*/ 32 h 86"/>
                    <a:gd name="T2" fmla="*/ 78 w 88"/>
                    <a:gd name="T3" fmla="*/ 32 h 86"/>
                    <a:gd name="T4" fmla="*/ 80 w 88"/>
                    <a:gd name="T5" fmla="*/ 18 h 86"/>
                    <a:gd name="T6" fmla="*/ 80 w 88"/>
                    <a:gd name="T7" fmla="*/ 18 h 86"/>
                    <a:gd name="T8" fmla="*/ 70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30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8 w 88"/>
                    <a:gd name="T31" fmla="*/ 18 h 86"/>
                    <a:gd name="T32" fmla="*/ 8 w 88"/>
                    <a:gd name="T33" fmla="*/ 20 h 86"/>
                    <a:gd name="T34" fmla="*/ 2 w 88"/>
                    <a:gd name="T35" fmla="*/ 32 h 86"/>
                    <a:gd name="T36" fmla="*/ 8 w 88"/>
                    <a:gd name="T37" fmla="*/ 36 h 86"/>
                    <a:gd name="T38" fmla="*/ 6 w 88"/>
                    <a:gd name="T39" fmla="*/ 42 h 86"/>
                    <a:gd name="T40" fmla="*/ 0 w 88"/>
                    <a:gd name="T41" fmla="*/ 46 h 86"/>
                    <a:gd name="T42" fmla="*/ 2 w 88"/>
                    <a:gd name="T43" fmla="*/ 58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8 w 88"/>
                    <a:gd name="T51" fmla="*/ 78 h 86"/>
                    <a:gd name="T52" fmla="*/ 24 w 88"/>
                    <a:gd name="T53" fmla="*/ 74 h 86"/>
                    <a:gd name="T54" fmla="*/ 30 w 88"/>
                    <a:gd name="T55" fmla="*/ 78 h 86"/>
                    <a:gd name="T56" fmla="*/ 30 w 88"/>
                    <a:gd name="T57" fmla="*/ 84 h 86"/>
                    <a:gd name="T58" fmla="*/ 34 w 88"/>
                    <a:gd name="T59" fmla="*/ 86 h 86"/>
                    <a:gd name="T60" fmla="*/ 42 w 88"/>
                    <a:gd name="T61" fmla="*/ 86 h 86"/>
                    <a:gd name="T62" fmla="*/ 46 w 88"/>
                    <a:gd name="T63" fmla="*/ 80 h 86"/>
                    <a:gd name="T64" fmla="*/ 52 w 88"/>
                    <a:gd name="T65" fmla="*/ 78 h 86"/>
                    <a:gd name="T66" fmla="*/ 58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2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6 w 88"/>
                    <a:gd name="T89" fmla="*/ 32 h 86"/>
                    <a:gd name="T90" fmla="*/ 54 w 88"/>
                    <a:gd name="T91" fmla="*/ 44 h 86"/>
                    <a:gd name="T92" fmla="*/ 54 w 88"/>
                    <a:gd name="T93" fmla="*/ 46 h 86"/>
                    <a:gd name="T94" fmla="*/ 50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4 h 86"/>
                    <a:gd name="T102" fmla="*/ 32 w 88"/>
                    <a:gd name="T103" fmla="*/ 48 h 86"/>
                    <a:gd name="T104" fmla="*/ 32 w 88"/>
                    <a:gd name="T105" fmla="*/ 44 h 86"/>
                    <a:gd name="T106" fmla="*/ 32 w 88"/>
                    <a:gd name="T107" fmla="*/ 42 h 86"/>
                    <a:gd name="T108" fmla="*/ 36 w 88"/>
                    <a:gd name="T109" fmla="*/ 36 h 86"/>
                    <a:gd name="T110" fmla="*/ 44 w 88"/>
                    <a:gd name="T111" fmla="*/ 34 h 86"/>
                    <a:gd name="T112" fmla="*/ 46 w 88"/>
                    <a:gd name="T113" fmla="*/ 34 h 86"/>
                    <a:gd name="T114" fmla="*/ 50 w 88"/>
                    <a:gd name="T115" fmla="*/ 34 h 86"/>
                    <a:gd name="T116" fmla="*/ 54 w 88"/>
                    <a:gd name="T117" fmla="*/ 40 h 86"/>
                    <a:gd name="T118" fmla="*/ 54 w 88"/>
                    <a:gd name="T119" fmla="*/ 44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6" y="32"/>
                      </a:moveTo>
                      <a:lnTo>
                        <a:pt x="86" y="32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76" y="24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80" y="18"/>
                      </a:lnTo>
                      <a:lnTo>
                        <a:pt x="72" y="10"/>
                      </a:lnTo>
                      <a:lnTo>
                        <a:pt x="70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30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8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2" y="30"/>
                      </a:lnTo>
                      <a:lnTo>
                        <a:pt x="2" y="32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2" y="58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30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4" y="86"/>
                      </a:lnTo>
                      <a:lnTo>
                        <a:pt x="34" y="86"/>
                      </a:lnTo>
                      <a:lnTo>
                        <a:pt x="42" y="86"/>
                      </a:lnTo>
                      <a:lnTo>
                        <a:pt x="44" y="86"/>
                      </a:lnTo>
                      <a:lnTo>
                        <a:pt x="46" y="80"/>
                      </a:lnTo>
                      <a:lnTo>
                        <a:pt x="46" y="80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8" y="84"/>
                      </a:lnTo>
                      <a:lnTo>
                        <a:pt x="58" y="84"/>
                      </a:lnTo>
                      <a:lnTo>
                        <a:pt x="68" y="78"/>
                      </a:lnTo>
                      <a:lnTo>
                        <a:pt x="70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78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2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6" y="32"/>
                      </a:lnTo>
                      <a:lnTo>
                        <a:pt x="86" y="32"/>
                      </a:lnTo>
                      <a:close/>
                      <a:moveTo>
                        <a:pt x="54" y="44"/>
                      </a:moveTo>
                      <a:lnTo>
                        <a:pt x="54" y="44"/>
                      </a:lnTo>
                      <a:lnTo>
                        <a:pt x="54" y="46"/>
                      </a:lnTo>
                      <a:lnTo>
                        <a:pt x="54" y="46"/>
                      </a:lnTo>
                      <a:lnTo>
                        <a:pt x="50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4"/>
                      </a:lnTo>
                      <a:lnTo>
                        <a:pt x="34" y="52"/>
                      </a:lnTo>
                      <a:lnTo>
                        <a:pt x="32" y="48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2"/>
                      </a:lnTo>
                      <a:lnTo>
                        <a:pt x="32" y="42"/>
                      </a:lnTo>
                      <a:lnTo>
                        <a:pt x="34" y="38"/>
                      </a:lnTo>
                      <a:lnTo>
                        <a:pt x="36" y="36"/>
                      </a:lnTo>
                      <a:lnTo>
                        <a:pt x="40" y="34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6" y="34"/>
                      </a:lnTo>
                      <a:lnTo>
                        <a:pt x="46" y="34"/>
                      </a:lnTo>
                      <a:lnTo>
                        <a:pt x="50" y="34"/>
                      </a:lnTo>
                      <a:lnTo>
                        <a:pt x="52" y="36"/>
                      </a:lnTo>
                      <a:lnTo>
                        <a:pt x="54" y="40"/>
                      </a:lnTo>
                      <a:lnTo>
                        <a:pt x="54" y="44"/>
                      </a:lnTo>
                      <a:lnTo>
                        <a:pt x="5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7" name="Freeform 20"/>
                <p:cNvSpPr>
                  <a:spLocks noEditPoints="1"/>
                </p:cNvSpPr>
                <p:nvPr/>
              </p:nvSpPr>
              <p:spPr bwMode="auto">
                <a:xfrm>
                  <a:off x="811199" y="2602147"/>
                  <a:ext cx="74027" cy="72345"/>
                </a:xfrm>
                <a:custGeom>
                  <a:avLst/>
                  <a:gdLst>
                    <a:gd name="T0" fmla="*/ 88 w 88"/>
                    <a:gd name="T1" fmla="*/ 32 h 86"/>
                    <a:gd name="T2" fmla="*/ 80 w 88"/>
                    <a:gd name="T3" fmla="*/ 30 h 86"/>
                    <a:gd name="T4" fmla="*/ 82 w 88"/>
                    <a:gd name="T5" fmla="*/ 18 h 86"/>
                    <a:gd name="T6" fmla="*/ 82 w 88"/>
                    <a:gd name="T7" fmla="*/ 18 h 86"/>
                    <a:gd name="T8" fmla="*/ 72 w 88"/>
                    <a:gd name="T9" fmla="*/ 8 h 86"/>
                    <a:gd name="T10" fmla="*/ 66 w 88"/>
                    <a:gd name="T11" fmla="*/ 12 h 86"/>
                    <a:gd name="T12" fmla="*/ 58 w 88"/>
                    <a:gd name="T13" fmla="*/ 2 h 86"/>
                    <a:gd name="T14" fmla="*/ 56 w 88"/>
                    <a:gd name="T15" fmla="*/ 2 h 86"/>
                    <a:gd name="T16" fmla="*/ 54 w 88"/>
                    <a:gd name="T17" fmla="*/ 2 h 86"/>
                    <a:gd name="T18" fmla="*/ 44 w 88"/>
                    <a:gd name="T19" fmla="*/ 0 h 86"/>
                    <a:gd name="T20" fmla="*/ 42 w 88"/>
                    <a:gd name="T21" fmla="*/ 6 h 86"/>
                    <a:gd name="T22" fmla="*/ 28 w 88"/>
                    <a:gd name="T23" fmla="*/ 2 h 86"/>
                    <a:gd name="T24" fmla="*/ 28 w 88"/>
                    <a:gd name="T25" fmla="*/ 2 h 86"/>
                    <a:gd name="T26" fmla="*/ 16 w 88"/>
                    <a:gd name="T27" fmla="*/ 8 h 86"/>
                    <a:gd name="T28" fmla="*/ 18 w 88"/>
                    <a:gd name="T29" fmla="*/ 14 h 86"/>
                    <a:gd name="T30" fmla="*/ 6 w 88"/>
                    <a:gd name="T31" fmla="*/ 18 h 86"/>
                    <a:gd name="T32" fmla="*/ 6 w 88"/>
                    <a:gd name="T33" fmla="*/ 18 h 86"/>
                    <a:gd name="T34" fmla="*/ 0 w 88"/>
                    <a:gd name="T35" fmla="*/ 30 h 86"/>
                    <a:gd name="T36" fmla="*/ 6 w 88"/>
                    <a:gd name="T37" fmla="*/ 34 h 86"/>
                    <a:gd name="T38" fmla="*/ 6 w 88"/>
                    <a:gd name="T39" fmla="*/ 42 h 86"/>
                    <a:gd name="T40" fmla="*/ 0 w 88"/>
                    <a:gd name="T41" fmla="*/ 44 h 86"/>
                    <a:gd name="T42" fmla="*/ 2 w 88"/>
                    <a:gd name="T43" fmla="*/ 56 h 86"/>
                    <a:gd name="T44" fmla="*/ 8 w 88"/>
                    <a:gd name="T45" fmla="*/ 58 h 86"/>
                    <a:gd name="T46" fmla="*/ 12 w 88"/>
                    <a:gd name="T47" fmla="*/ 64 h 86"/>
                    <a:gd name="T48" fmla="*/ 8 w 88"/>
                    <a:gd name="T49" fmla="*/ 70 h 86"/>
                    <a:gd name="T50" fmla="*/ 16 w 88"/>
                    <a:gd name="T51" fmla="*/ 78 h 86"/>
                    <a:gd name="T52" fmla="*/ 24 w 88"/>
                    <a:gd name="T53" fmla="*/ 74 h 86"/>
                    <a:gd name="T54" fmla="*/ 28 w 88"/>
                    <a:gd name="T55" fmla="*/ 78 h 86"/>
                    <a:gd name="T56" fmla="*/ 30 w 88"/>
                    <a:gd name="T57" fmla="*/ 84 h 86"/>
                    <a:gd name="T58" fmla="*/ 32 w 88"/>
                    <a:gd name="T59" fmla="*/ 84 h 86"/>
                    <a:gd name="T60" fmla="*/ 42 w 88"/>
                    <a:gd name="T61" fmla="*/ 86 h 86"/>
                    <a:gd name="T62" fmla="*/ 44 w 88"/>
                    <a:gd name="T63" fmla="*/ 78 h 86"/>
                    <a:gd name="T64" fmla="*/ 52 w 88"/>
                    <a:gd name="T65" fmla="*/ 78 h 86"/>
                    <a:gd name="T66" fmla="*/ 56 w 88"/>
                    <a:gd name="T67" fmla="*/ 84 h 86"/>
                    <a:gd name="T68" fmla="*/ 68 w 88"/>
                    <a:gd name="T69" fmla="*/ 78 h 86"/>
                    <a:gd name="T70" fmla="*/ 68 w 88"/>
                    <a:gd name="T71" fmla="*/ 72 h 86"/>
                    <a:gd name="T72" fmla="*/ 72 w 88"/>
                    <a:gd name="T73" fmla="*/ 68 h 86"/>
                    <a:gd name="T74" fmla="*/ 80 w 88"/>
                    <a:gd name="T75" fmla="*/ 70 h 86"/>
                    <a:gd name="T76" fmla="*/ 84 w 88"/>
                    <a:gd name="T77" fmla="*/ 64 h 86"/>
                    <a:gd name="T78" fmla="*/ 86 w 88"/>
                    <a:gd name="T79" fmla="*/ 58 h 86"/>
                    <a:gd name="T80" fmla="*/ 80 w 88"/>
                    <a:gd name="T81" fmla="*/ 54 h 86"/>
                    <a:gd name="T82" fmla="*/ 82 w 88"/>
                    <a:gd name="T83" fmla="*/ 52 h 86"/>
                    <a:gd name="T84" fmla="*/ 88 w 88"/>
                    <a:gd name="T85" fmla="*/ 46 h 86"/>
                    <a:gd name="T86" fmla="*/ 88 w 88"/>
                    <a:gd name="T87" fmla="*/ 44 h 86"/>
                    <a:gd name="T88" fmla="*/ 88 w 88"/>
                    <a:gd name="T89" fmla="*/ 32 h 86"/>
                    <a:gd name="T90" fmla="*/ 56 w 88"/>
                    <a:gd name="T91" fmla="*/ 42 h 86"/>
                    <a:gd name="T92" fmla="*/ 56 w 88"/>
                    <a:gd name="T93" fmla="*/ 46 h 86"/>
                    <a:gd name="T94" fmla="*/ 52 w 88"/>
                    <a:gd name="T95" fmla="*/ 52 h 86"/>
                    <a:gd name="T96" fmla="*/ 44 w 88"/>
                    <a:gd name="T97" fmla="*/ 54 h 86"/>
                    <a:gd name="T98" fmla="*/ 42 w 88"/>
                    <a:gd name="T99" fmla="*/ 54 h 86"/>
                    <a:gd name="T100" fmla="*/ 38 w 88"/>
                    <a:gd name="T101" fmla="*/ 52 h 86"/>
                    <a:gd name="T102" fmla="*/ 34 w 88"/>
                    <a:gd name="T103" fmla="*/ 48 h 86"/>
                    <a:gd name="T104" fmla="*/ 34 w 88"/>
                    <a:gd name="T105" fmla="*/ 44 h 86"/>
                    <a:gd name="T106" fmla="*/ 34 w 88"/>
                    <a:gd name="T107" fmla="*/ 42 h 86"/>
                    <a:gd name="T108" fmla="*/ 38 w 88"/>
                    <a:gd name="T109" fmla="*/ 34 h 86"/>
                    <a:gd name="T110" fmla="*/ 44 w 88"/>
                    <a:gd name="T111" fmla="*/ 32 h 86"/>
                    <a:gd name="T112" fmla="*/ 48 w 88"/>
                    <a:gd name="T113" fmla="*/ 32 h 86"/>
                    <a:gd name="T114" fmla="*/ 50 w 88"/>
                    <a:gd name="T115" fmla="*/ 34 h 86"/>
                    <a:gd name="T116" fmla="*/ 56 w 88"/>
                    <a:gd name="T117" fmla="*/ 40 h 86"/>
                    <a:gd name="T118" fmla="*/ 56 w 88"/>
                    <a:gd name="T119" fmla="*/ 4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8" h="86">
                      <a:moveTo>
                        <a:pt x="88" y="32"/>
                      </a:moveTo>
                      <a:lnTo>
                        <a:pt x="88" y="32"/>
                      </a:lnTo>
                      <a:lnTo>
                        <a:pt x="80" y="30"/>
                      </a:lnTo>
                      <a:lnTo>
                        <a:pt x="80" y="30"/>
                      </a:lnTo>
                      <a:lnTo>
                        <a:pt x="78" y="24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74" y="8"/>
                      </a:lnTo>
                      <a:lnTo>
                        <a:pt x="72" y="8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58" y="8"/>
                      </a:lnTo>
                      <a:lnTo>
                        <a:pt x="58" y="2"/>
                      </a:lnTo>
                      <a:lnTo>
                        <a:pt x="56" y="2"/>
                      </a:lnTo>
                      <a:lnTo>
                        <a:pt x="56" y="2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2" y="8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18" y="8"/>
                      </a:lnTo>
                      <a:lnTo>
                        <a:pt x="16" y="8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20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8" y="58"/>
                      </a:lnTo>
                      <a:lnTo>
                        <a:pt x="8" y="58"/>
                      </a:lnTo>
                      <a:lnTo>
                        <a:pt x="12" y="64"/>
                      </a:lnTo>
                      <a:lnTo>
                        <a:pt x="8" y="68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8"/>
                      </a:lnTo>
                      <a:lnTo>
                        <a:pt x="18" y="78"/>
                      </a:lnTo>
                      <a:lnTo>
                        <a:pt x="24" y="74"/>
                      </a:lnTo>
                      <a:lnTo>
                        <a:pt x="24" y="74"/>
                      </a:lnTo>
                      <a:lnTo>
                        <a:pt x="28" y="78"/>
                      </a:lnTo>
                      <a:lnTo>
                        <a:pt x="28" y="84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2" y="84"/>
                      </a:lnTo>
                      <a:lnTo>
                        <a:pt x="32" y="84"/>
                      </a:lnTo>
                      <a:lnTo>
                        <a:pt x="42" y="86"/>
                      </a:lnTo>
                      <a:lnTo>
                        <a:pt x="42" y="86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52" y="78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68" y="78"/>
                      </a:lnTo>
                      <a:lnTo>
                        <a:pt x="68" y="78"/>
                      </a:lnTo>
                      <a:lnTo>
                        <a:pt x="68" y="72"/>
                      </a:lnTo>
                      <a:lnTo>
                        <a:pt x="68" y="72"/>
                      </a:lnTo>
                      <a:lnTo>
                        <a:pt x="72" y="68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0" y="70"/>
                      </a:lnTo>
                      <a:lnTo>
                        <a:pt x="84" y="64"/>
                      </a:lnTo>
                      <a:lnTo>
                        <a:pt x="86" y="58"/>
                      </a:lnTo>
                      <a:lnTo>
                        <a:pt x="86" y="58"/>
                      </a:lnTo>
                      <a:lnTo>
                        <a:pt x="80" y="54"/>
                      </a:lnTo>
                      <a:lnTo>
                        <a:pt x="80" y="54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2" y="46"/>
                      </a:lnTo>
                      <a:lnTo>
                        <a:pt x="88" y="46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44"/>
                      </a:lnTo>
                      <a:lnTo>
                        <a:pt x="88" y="32"/>
                      </a:lnTo>
                      <a:lnTo>
                        <a:pt x="88" y="32"/>
                      </a:lnTo>
                      <a:close/>
                      <a:moveTo>
                        <a:pt x="56" y="42"/>
                      </a:moveTo>
                      <a:lnTo>
                        <a:pt x="56" y="42"/>
                      </a:lnTo>
                      <a:lnTo>
                        <a:pt x="56" y="46"/>
                      </a:lnTo>
                      <a:lnTo>
                        <a:pt x="56" y="46"/>
                      </a:lnTo>
                      <a:lnTo>
                        <a:pt x="52" y="52"/>
                      </a:lnTo>
                      <a:lnTo>
                        <a:pt x="48" y="54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42" y="54"/>
                      </a:lnTo>
                      <a:lnTo>
                        <a:pt x="42" y="5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34" y="48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2"/>
                      </a:lnTo>
                      <a:lnTo>
                        <a:pt x="34" y="42"/>
                      </a:lnTo>
                      <a:lnTo>
                        <a:pt x="34" y="38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4" y="32"/>
                      </a:lnTo>
                      <a:lnTo>
                        <a:pt x="44" y="32"/>
                      </a:lnTo>
                      <a:lnTo>
                        <a:pt x="48" y="32"/>
                      </a:lnTo>
                      <a:lnTo>
                        <a:pt x="48" y="32"/>
                      </a:lnTo>
                      <a:lnTo>
                        <a:pt x="50" y="34"/>
                      </a:lnTo>
                      <a:lnTo>
                        <a:pt x="54" y="36"/>
                      </a:lnTo>
                      <a:lnTo>
                        <a:pt x="56" y="40"/>
                      </a:lnTo>
                      <a:lnTo>
                        <a:pt x="56" y="42"/>
                      </a:lnTo>
                      <a:lnTo>
                        <a:pt x="56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8" name="Freeform 21"/>
                <p:cNvSpPr>
                  <a:spLocks/>
                </p:cNvSpPr>
                <p:nvPr/>
              </p:nvSpPr>
              <p:spPr bwMode="auto">
                <a:xfrm>
                  <a:off x="651368" y="3005931"/>
                  <a:ext cx="18507" cy="18507"/>
                </a:xfrm>
                <a:custGeom>
                  <a:avLst/>
                  <a:gdLst>
                    <a:gd name="T0" fmla="*/ 12 w 22"/>
                    <a:gd name="T1" fmla="*/ 0 h 22"/>
                    <a:gd name="T2" fmla="*/ 12 w 22"/>
                    <a:gd name="T3" fmla="*/ 0 h 22"/>
                    <a:gd name="T4" fmla="*/ 10 w 22"/>
                    <a:gd name="T5" fmla="*/ 0 h 22"/>
                    <a:gd name="T6" fmla="*/ 10 w 22"/>
                    <a:gd name="T7" fmla="*/ 0 h 22"/>
                    <a:gd name="T8" fmla="*/ 4 w 22"/>
                    <a:gd name="T9" fmla="*/ 2 h 22"/>
                    <a:gd name="T10" fmla="*/ 0 w 22"/>
                    <a:gd name="T11" fmla="*/ 4 h 22"/>
                    <a:gd name="T12" fmla="*/ 0 w 22"/>
                    <a:gd name="T13" fmla="*/ 8 h 22"/>
                    <a:gd name="T14" fmla="*/ 0 w 22"/>
                    <a:gd name="T15" fmla="*/ 8 h 22"/>
                    <a:gd name="T16" fmla="*/ 0 w 22"/>
                    <a:gd name="T17" fmla="*/ 10 h 22"/>
                    <a:gd name="T18" fmla="*/ 0 w 22"/>
                    <a:gd name="T19" fmla="*/ 10 h 22"/>
                    <a:gd name="T20" fmla="*/ 2 w 22"/>
                    <a:gd name="T21" fmla="*/ 18 h 22"/>
                    <a:gd name="T22" fmla="*/ 4 w 22"/>
                    <a:gd name="T23" fmla="*/ 20 h 22"/>
                    <a:gd name="T24" fmla="*/ 8 w 22"/>
                    <a:gd name="T25" fmla="*/ 22 h 22"/>
                    <a:gd name="T26" fmla="*/ 8 w 22"/>
                    <a:gd name="T27" fmla="*/ 22 h 22"/>
                    <a:gd name="T28" fmla="*/ 10 w 22"/>
                    <a:gd name="T29" fmla="*/ 22 h 22"/>
                    <a:gd name="T30" fmla="*/ 10 w 22"/>
                    <a:gd name="T31" fmla="*/ 22 h 22"/>
                    <a:gd name="T32" fmla="*/ 18 w 22"/>
                    <a:gd name="T33" fmla="*/ 20 h 22"/>
                    <a:gd name="T34" fmla="*/ 20 w 22"/>
                    <a:gd name="T35" fmla="*/ 16 h 22"/>
                    <a:gd name="T36" fmla="*/ 22 w 22"/>
                    <a:gd name="T37" fmla="*/ 14 h 22"/>
                    <a:gd name="T38" fmla="*/ 22 w 22"/>
                    <a:gd name="T39" fmla="*/ 14 h 22"/>
                    <a:gd name="T40" fmla="*/ 22 w 22"/>
                    <a:gd name="T41" fmla="*/ 10 h 22"/>
                    <a:gd name="T42" fmla="*/ 22 w 22"/>
                    <a:gd name="T43" fmla="*/ 10 h 22"/>
                    <a:gd name="T44" fmla="*/ 20 w 22"/>
                    <a:gd name="T45" fmla="*/ 6 h 22"/>
                    <a:gd name="T46" fmla="*/ 18 w 22"/>
                    <a:gd name="T47" fmla="*/ 4 h 22"/>
                    <a:gd name="T48" fmla="*/ 12 w 22"/>
                    <a:gd name="T49" fmla="*/ 0 h 22"/>
                    <a:gd name="T50" fmla="*/ 12 w 22"/>
                    <a:gd name="T5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2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20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9" name="Freeform 22"/>
                <p:cNvSpPr>
                  <a:spLocks noEditPoints="1"/>
                </p:cNvSpPr>
                <p:nvPr/>
              </p:nvSpPr>
              <p:spPr bwMode="auto">
                <a:xfrm>
                  <a:off x="382179" y="2861242"/>
                  <a:ext cx="592216" cy="297790"/>
                </a:xfrm>
                <a:custGeom>
                  <a:avLst/>
                  <a:gdLst>
                    <a:gd name="T0" fmla="*/ 676 w 704"/>
                    <a:gd name="T1" fmla="*/ 2 h 354"/>
                    <a:gd name="T2" fmla="*/ 650 w 704"/>
                    <a:gd name="T3" fmla="*/ 2 h 354"/>
                    <a:gd name="T4" fmla="*/ 630 w 704"/>
                    <a:gd name="T5" fmla="*/ 16 h 354"/>
                    <a:gd name="T6" fmla="*/ 538 w 704"/>
                    <a:gd name="T7" fmla="*/ 180 h 354"/>
                    <a:gd name="T8" fmla="*/ 482 w 704"/>
                    <a:gd name="T9" fmla="*/ 86 h 354"/>
                    <a:gd name="T10" fmla="*/ 426 w 704"/>
                    <a:gd name="T11" fmla="*/ 32 h 354"/>
                    <a:gd name="T12" fmla="*/ 384 w 704"/>
                    <a:gd name="T13" fmla="*/ 10 h 354"/>
                    <a:gd name="T14" fmla="*/ 332 w 704"/>
                    <a:gd name="T15" fmla="*/ 0 h 354"/>
                    <a:gd name="T16" fmla="*/ 296 w 704"/>
                    <a:gd name="T17" fmla="*/ 4 h 354"/>
                    <a:gd name="T18" fmla="*/ 250 w 704"/>
                    <a:gd name="T19" fmla="*/ 22 h 354"/>
                    <a:gd name="T20" fmla="*/ 196 w 704"/>
                    <a:gd name="T21" fmla="*/ 66 h 354"/>
                    <a:gd name="T22" fmla="*/ 114 w 704"/>
                    <a:gd name="T23" fmla="*/ 200 h 354"/>
                    <a:gd name="T24" fmla="*/ 72 w 704"/>
                    <a:gd name="T25" fmla="*/ 162 h 354"/>
                    <a:gd name="T26" fmla="*/ 50 w 704"/>
                    <a:gd name="T27" fmla="*/ 152 h 354"/>
                    <a:gd name="T28" fmla="*/ 26 w 704"/>
                    <a:gd name="T29" fmla="*/ 154 h 354"/>
                    <a:gd name="T30" fmla="*/ 12 w 704"/>
                    <a:gd name="T31" fmla="*/ 162 h 354"/>
                    <a:gd name="T32" fmla="*/ 0 w 704"/>
                    <a:gd name="T33" fmla="*/ 186 h 354"/>
                    <a:gd name="T34" fmla="*/ 4 w 704"/>
                    <a:gd name="T35" fmla="*/ 210 h 354"/>
                    <a:gd name="T36" fmla="*/ 124 w 704"/>
                    <a:gd name="T37" fmla="*/ 324 h 354"/>
                    <a:gd name="T38" fmla="*/ 134 w 704"/>
                    <a:gd name="T39" fmla="*/ 328 h 354"/>
                    <a:gd name="T40" fmla="*/ 204 w 704"/>
                    <a:gd name="T41" fmla="*/ 214 h 354"/>
                    <a:gd name="T42" fmla="*/ 204 w 704"/>
                    <a:gd name="T43" fmla="*/ 354 h 354"/>
                    <a:gd name="T44" fmla="*/ 460 w 704"/>
                    <a:gd name="T45" fmla="*/ 218 h 354"/>
                    <a:gd name="T46" fmla="*/ 518 w 704"/>
                    <a:gd name="T47" fmla="*/ 320 h 354"/>
                    <a:gd name="T48" fmla="*/ 532 w 704"/>
                    <a:gd name="T49" fmla="*/ 330 h 354"/>
                    <a:gd name="T50" fmla="*/ 550 w 704"/>
                    <a:gd name="T51" fmla="*/ 328 h 354"/>
                    <a:gd name="T52" fmla="*/ 700 w 704"/>
                    <a:gd name="T53" fmla="*/ 64 h 354"/>
                    <a:gd name="T54" fmla="*/ 704 w 704"/>
                    <a:gd name="T55" fmla="*/ 48 h 354"/>
                    <a:gd name="T56" fmla="*/ 700 w 704"/>
                    <a:gd name="T57" fmla="*/ 24 h 354"/>
                    <a:gd name="T58" fmla="*/ 684 w 704"/>
                    <a:gd name="T59" fmla="*/ 6 h 354"/>
                    <a:gd name="T60" fmla="*/ 374 w 704"/>
                    <a:gd name="T61" fmla="*/ 184 h 354"/>
                    <a:gd name="T62" fmla="*/ 366 w 704"/>
                    <a:gd name="T63" fmla="*/ 190 h 354"/>
                    <a:gd name="T64" fmla="*/ 370 w 704"/>
                    <a:gd name="T65" fmla="*/ 198 h 354"/>
                    <a:gd name="T66" fmla="*/ 364 w 704"/>
                    <a:gd name="T67" fmla="*/ 208 h 354"/>
                    <a:gd name="T68" fmla="*/ 358 w 704"/>
                    <a:gd name="T69" fmla="*/ 206 h 354"/>
                    <a:gd name="T70" fmla="*/ 354 w 704"/>
                    <a:gd name="T71" fmla="*/ 218 h 354"/>
                    <a:gd name="T72" fmla="*/ 342 w 704"/>
                    <a:gd name="T73" fmla="*/ 224 h 354"/>
                    <a:gd name="T74" fmla="*/ 332 w 704"/>
                    <a:gd name="T75" fmla="*/ 218 h 354"/>
                    <a:gd name="T76" fmla="*/ 328 w 704"/>
                    <a:gd name="T77" fmla="*/ 226 h 354"/>
                    <a:gd name="T78" fmla="*/ 316 w 704"/>
                    <a:gd name="T79" fmla="*/ 224 h 354"/>
                    <a:gd name="T80" fmla="*/ 316 w 704"/>
                    <a:gd name="T81" fmla="*/ 218 h 354"/>
                    <a:gd name="T82" fmla="*/ 304 w 704"/>
                    <a:gd name="T83" fmla="*/ 218 h 354"/>
                    <a:gd name="T84" fmla="*/ 294 w 704"/>
                    <a:gd name="T85" fmla="*/ 208 h 354"/>
                    <a:gd name="T86" fmla="*/ 294 w 704"/>
                    <a:gd name="T87" fmla="*/ 198 h 354"/>
                    <a:gd name="T88" fmla="*/ 288 w 704"/>
                    <a:gd name="T89" fmla="*/ 196 h 354"/>
                    <a:gd name="T90" fmla="*/ 292 w 704"/>
                    <a:gd name="T91" fmla="*/ 182 h 354"/>
                    <a:gd name="T92" fmla="*/ 292 w 704"/>
                    <a:gd name="T93" fmla="*/ 174 h 354"/>
                    <a:gd name="T94" fmla="*/ 288 w 704"/>
                    <a:gd name="T95" fmla="*/ 170 h 354"/>
                    <a:gd name="T96" fmla="*/ 300 w 704"/>
                    <a:gd name="T97" fmla="*/ 160 h 354"/>
                    <a:gd name="T98" fmla="*/ 304 w 704"/>
                    <a:gd name="T99" fmla="*/ 148 h 354"/>
                    <a:gd name="T100" fmla="*/ 314 w 704"/>
                    <a:gd name="T101" fmla="*/ 142 h 354"/>
                    <a:gd name="T102" fmla="*/ 320 w 704"/>
                    <a:gd name="T103" fmla="*/ 148 h 354"/>
                    <a:gd name="T104" fmla="*/ 332 w 704"/>
                    <a:gd name="T105" fmla="*/ 140 h 354"/>
                    <a:gd name="T106" fmla="*/ 340 w 704"/>
                    <a:gd name="T107" fmla="*/ 142 h 354"/>
                    <a:gd name="T108" fmla="*/ 344 w 704"/>
                    <a:gd name="T109" fmla="*/ 148 h 354"/>
                    <a:gd name="T110" fmla="*/ 358 w 704"/>
                    <a:gd name="T111" fmla="*/ 148 h 354"/>
                    <a:gd name="T112" fmla="*/ 366 w 704"/>
                    <a:gd name="T113" fmla="*/ 158 h 354"/>
                    <a:gd name="T114" fmla="*/ 362 w 704"/>
                    <a:gd name="T115" fmla="*/ 164 h 354"/>
                    <a:gd name="T116" fmla="*/ 372 w 704"/>
                    <a:gd name="T117" fmla="*/ 172 h 354"/>
                    <a:gd name="T118" fmla="*/ 374 w 704"/>
                    <a:gd name="T119" fmla="*/ 184 h 354"/>
                    <a:gd name="T120" fmla="*/ 374 w 704"/>
                    <a:gd name="T121" fmla="*/ 18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04" h="354">
                      <a:moveTo>
                        <a:pt x="684" y="6"/>
                      </a:moveTo>
                      <a:lnTo>
                        <a:pt x="684" y="6"/>
                      </a:lnTo>
                      <a:lnTo>
                        <a:pt x="676" y="2"/>
                      </a:lnTo>
                      <a:lnTo>
                        <a:pt x="666" y="0"/>
                      </a:lnTo>
                      <a:lnTo>
                        <a:pt x="658" y="0"/>
                      </a:lnTo>
                      <a:lnTo>
                        <a:pt x="650" y="2"/>
                      </a:lnTo>
                      <a:lnTo>
                        <a:pt x="644" y="6"/>
                      </a:lnTo>
                      <a:lnTo>
                        <a:pt x="636" y="10"/>
                      </a:lnTo>
                      <a:lnTo>
                        <a:pt x="630" y="16"/>
                      </a:lnTo>
                      <a:lnTo>
                        <a:pt x="626" y="22"/>
                      </a:lnTo>
                      <a:lnTo>
                        <a:pt x="538" y="180"/>
                      </a:lnTo>
                      <a:lnTo>
                        <a:pt x="538" y="180"/>
                      </a:lnTo>
                      <a:lnTo>
                        <a:pt x="496" y="106"/>
                      </a:lnTo>
                      <a:lnTo>
                        <a:pt x="496" y="106"/>
                      </a:lnTo>
                      <a:lnTo>
                        <a:pt x="482" y="86"/>
                      </a:lnTo>
                      <a:lnTo>
                        <a:pt x="468" y="68"/>
                      </a:lnTo>
                      <a:lnTo>
                        <a:pt x="450" y="50"/>
                      </a:lnTo>
                      <a:lnTo>
                        <a:pt x="426" y="32"/>
                      </a:lnTo>
                      <a:lnTo>
                        <a:pt x="414" y="22"/>
                      </a:lnTo>
                      <a:lnTo>
                        <a:pt x="400" y="16"/>
                      </a:lnTo>
                      <a:lnTo>
                        <a:pt x="384" y="10"/>
                      </a:lnTo>
                      <a:lnTo>
                        <a:pt x="368" y="4"/>
                      </a:lnTo>
                      <a:lnTo>
                        <a:pt x="352" y="2"/>
                      </a:ln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314" y="2"/>
                      </a:lnTo>
                      <a:lnTo>
                        <a:pt x="296" y="4"/>
                      </a:lnTo>
                      <a:lnTo>
                        <a:pt x="280" y="8"/>
                      </a:lnTo>
                      <a:lnTo>
                        <a:pt x="264" y="14"/>
                      </a:lnTo>
                      <a:lnTo>
                        <a:pt x="250" y="22"/>
                      </a:lnTo>
                      <a:lnTo>
                        <a:pt x="236" y="30"/>
                      </a:lnTo>
                      <a:lnTo>
                        <a:pt x="214" y="48"/>
                      </a:lnTo>
                      <a:lnTo>
                        <a:pt x="196" y="66"/>
                      </a:lnTo>
                      <a:lnTo>
                        <a:pt x="182" y="84"/>
                      </a:lnTo>
                      <a:lnTo>
                        <a:pt x="168" y="106"/>
                      </a:lnTo>
                      <a:lnTo>
                        <a:pt x="114" y="200"/>
                      </a:lnTo>
                      <a:lnTo>
                        <a:pt x="114" y="200"/>
                      </a:lnTo>
                      <a:lnTo>
                        <a:pt x="72" y="162"/>
                      </a:lnTo>
                      <a:lnTo>
                        <a:pt x="72" y="162"/>
                      </a:lnTo>
                      <a:lnTo>
                        <a:pt x="66" y="156"/>
                      </a:lnTo>
                      <a:lnTo>
                        <a:pt x="58" y="154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4" y="152"/>
                      </a:lnTo>
                      <a:lnTo>
                        <a:pt x="26" y="154"/>
                      </a:lnTo>
                      <a:lnTo>
                        <a:pt x="18" y="158"/>
                      </a:lnTo>
                      <a:lnTo>
                        <a:pt x="12" y="162"/>
                      </a:lnTo>
                      <a:lnTo>
                        <a:pt x="12" y="162"/>
                      </a:lnTo>
                      <a:lnTo>
                        <a:pt x="6" y="170"/>
                      </a:lnTo>
                      <a:lnTo>
                        <a:pt x="2" y="178"/>
                      </a:lnTo>
                      <a:lnTo>
                        <a:pt x="0" y="186"/>
                      </a:lnTo>
                      <a:lnTo>
                        <a:pt x="0" y="194"/>
                      </a:lnTo>
                      <a:lnTo>
                        <a:pt x="2" y="202"/>
                      </a:lnTo>
                      <a:lnTo>
                        <a:pt x="4" y="210"/>
                      </a:lnTo>
                      <a:lnTo>
                        <a:pt x="8" y="218"/>
                      </a:lnTo>
                      <a:lnTo>
                        <a:pt x="14" y="224"/>
                      </a:lnTo>
                      <a:lnTo>
                        <a:pt x="124" y="324"/>
                      </a:lnTo>
                      <a:lnTo>
                        <a:pt x="124" y="324"/>
                      </a:lnTo>
                      <a:lnTo>
                        <a:pt x="128" y="328"/>
                      </a:lnTo>
                      <a:lnTo>
                        <a:pt x="134" y="328"/>
                      </a:lnTo>
                      <a:lnTo>
                        <a:pt x="138" y="326"/>
                      </a:lnTo>
                      <a:lnTo>
                        <a:pt x="142" y="322"/>
                      </a:lnTo>
                      <a:lnTo>
                        <a:pt x="204" y="214"/>
                      </a:lnTo>
                      <a:lnTo>
                        <a:pt x="204" y="214"/>
                      </a:lnTo>
                      <a:lnTo>
                        <a:pt x="204" y="354"/>
                      </a:lnTo>
                      <a:lnTo>
                        <a:pt x="204" y="354"/>
                      </a:lnTo>
                      <a:lnTo>
                        <a:pt x="460" y="354"/>
                      </a:lnTo>
                      <a:lnTo>
                        <a:pt x="460" y="354"/>
                      </a:lnTo>
                      <a:lnTo>
                        <a:pt x="460" y="218"/>
                      </a:lnTo>
                      <a:lnTo>
                        <a:pt x="460" y="218"/>
                      </a:lnTo>
                      <a:lnTo>
                        <a:pt x="518" y="320"/>
                      </a:lnTo>
                      <a:lnTo>
                        <a:pt x="518" y="320"/>
                      </a:lnTo>
                      <a:lnTo>
                        <a:pt x="522" y="324"/>
                      </a:lnTo>
                      <a:lnTo>
                        <a:pt x="528" y="328"/>
                      </a:lnTo>
                      <a:lnTo>
                        <a:pt x="532" y="330"/>
                      </a:lnTo>
                      <a:lnTo>
                        <a:pt x="538" y="330"/>
                      </a:lnTo>
                      <a:lnTo>
                        <a:pt x="544" y="330"/>
                      </a:lnTo>
                      <a:lnTo>
                        <a:pt x="550" y="328"/>
                      </a:lnTo>
                      <a:lnTo>
                        <a:pt x="554" y="324"/>
                      </a:lnTo>
                      <a:lnTo>
                        <a:pt x="558" y="318"/>
                      </a:lnTo>
                      <a:lnTo>
                        <a:pt x="700" y="64"/>
                      </a:lnTo>
                      <a:lnTo>
                        <a:pt x="700" y="64"/>
                      </a:lnTo>
                      <a:lnTo>
                        <a:pt x="702" y="56"/>
                      </a:lnTo>
                      <a:lnTo>
                        <a:pt x="704" y="48"/>
                      </a:lnTo>
                      <a:lnTo>
                        <a:pt x="704" y="38"/>
                      </a:lnTo>
                      <a:lnTo>
                        <a:pt x="704" y="30"/>
                      </a:lnTo>
                      <a:lnTo>
                        <a:pt x="700" y="24"/>
                      </a:lnTo>
                      <a:lnTo>
                        <a:pt x="696" y="16"/>
                      </a:lnTo>
                      <a:lnTo>
                        <a:pt x="690" y="10"/>
                      </a:lnTo>
                      <a:lnTo>
                        <a:pt x="684" y="6"/>
                      </a:lnTo>
                      <a:lnTo>
                        <a:pt x="684" y="6"/>
                      </a:lnTo>
                      <a:close/>
                      <a:moveTo>
                        <a:pt x="374" y="184"/>
                      </a:moveTo>
                      <a:lnTo>
                        <a:pt x="374" y="184"/>
                      </a:lnTo>
                      <a:lnTo>
                        <a:pt x="368" y="186"/>
                      </a:lnTo>
                      <a:lnTo>
                        <a:pt x="368" y="186"/>
                      </a:lnTo>
                      <a:lnTo>
                        <a:pt x="366" y="190"/>
                      </a:lnTo>
                      <a:lnTo>
                        <a:pt x="366" y="190"/>
                      </a:lnTo>
                      <a:lnTo>
                        <a:pt x="366" y="194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70" y="198"/>
                      </a:lnTo>
                      <a:lnTo>
                        <a:pt x="364" y="208"/>
                      </a:lnTo>
                      <a:lnTo>
                        <a:pt x="364" y="210"/>
                      </a:lnTo>
                      <a:lnTo>
                        <a:pt x="358" y="206"/>
                      </a:lnTo>
                      <a:lnTo>
                        <a:pt x="358" y="206"/>
                      </a:lnTo>
                      <a:lnTo>
                        <a:pt x="352" y="212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54" y="218"/>
                      </a:lnTo>
                      <a:lnTo>
                        <a:pt x="342" y="224"/>
                      </a:lnTo>
                      <a:lnTo>
                        <a:pt x="342" y="224"/>
                      </a:lnTo>
                      <a:lnTo>
                        <a:pt x="338" y="218"/>
                      </a:lnTo>
                      <a:lnTo>
                        <a:pt x="338" y="218"/>
                      </a:lnTo>
                      <a:lnTo>
                        <a:pt x="332" y="218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8" y="226"/>
                      </a:lnTo>
                      <a:lnTo>
                        <a:pt x="320" y="224"/>
                      </a:lnTo>
                      <a:lnTo>
                        <a:pt x="320" y="224"/>
                      </a:lnTo>
                      <a:lnTo>
                        <a:pt x="316" y="224"/>
                      </a:lnTo>
                      <a:lnTo>
                        <a:pt x="316" y="224"/>
                      </a:lnTo>
                      <a:lnTo>
                        <a:pt x="316" y="218"/>
                      </a:lnTo>
                      <a:lnTo>
                        <a:pt x="316" y="218"/>
                      </a:lnTo>
                      <a:lnTo>
                        <a:pt x="310" y="214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304" y="218"/>
                      </a:lnTo>
                      <a:lnTo>
                        <a:pt x="294" y="210"/>
                      </a:lnTo>
                      <a:lnTo>
                        <a:pt x="294" y="208"/>
                      </a:lnTo>
                      <a:lnTo>
                        <a:pt x="298" y="204"/>
                      </a:lnTo>
                      <a:lnTo>
                        <a:pt x="298" y="204"/>
                      </a:lnTo>
                      <a:lnTo>
                        <a:pt x="294" y="198"/>
                      </a:lnTo>
                      <a:lnTo>
                        <a:pt x="288" y="198"/>
                      </a:lnTo>
                      <a:lnTo>
                        <a:pt x="288" y="196"/>
                      </a:lnTo>
                      <a:lnTo>
                        <a:pt x="288" y="196"/>
                      </a:lnTo>
                      <a:lnTo>
                        <a:pt x="286" y="184"/>
                      </a:lnTo>
                      <a:lnTo>
                        <a:pt x="286" y="184"/>
                      </a:lnTo>
                      <a:lnTo>
                        <a:pt x="292" y="182"/>
                      </a:lnTo>
                      <a:lnTo>
                        <a:pt x="292" y="182"/>
                      </a:lnTo>
                      <a:lnTo>
                        <a:pt x="292" y="174"/>
                      </a:lnTo>
                      <a:lnTo>
                        <a:pt x="292" y="174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88" y="170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300" y="160"/>
                      </a:lnTo>
                      <a:lnTo>
                        <a:pt x="300" y="160"/>
                      </a:lnTo>
                      <a:lnTo>
                        <a:pt x="304" y="154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04" y="148"/>
                      </a:lnTo>
                      <a:lnTo>
                        <a:pt x="314" y="142"/>
                      </a:lnTo>
                      <a:lnTo>
                        <a:pt x="316" y="142"/>
                      </a:lnTo>
                      <a:lnTo>
                        <a:pt x="320" y="148"/>
                      </a:lnTo>
                      <a:lnTo>
                        <a:pt x="320" y="148"/>
                      </a:lnTo>
                      <a:lnTo>
                        <a:pt x="328" y="146"/>
                      </a:lnTo>
                      <a:lnTo>
                        <a:pt x="330" y="140"/>
                      </a:lnTo>
                      <a:lnTo>
                        <a:pt x="332" y="140"/>
                      </a:lnTo>
                      <a:lnTo>
                        <a:pt x="332" y="140"/>
                      </a:lnTo>
                      <a:lnTo>
                        <a:pt x="340" y="142"/>
                      </a:lnTo>
                      <a:lnTo>
                        <a:pt x="340" y="142"/>
                      </a:lnTo>
                      <a:lnTo>
                        <a:pt x="344" y="142"/>
                      </a:lnTo>
                      <a:lnTo>
                        <a:pt x="344" y="142"/>
                      </a:lnTo>
                      <a:lnTo>
                        <a:pt x="344" y="148"/>
                      </a:lnTo>
                      <a:lnTo>
                        <a:pt x="344" y="148"/>
                      </a:lnTo>
                      <a:lnTo>
                        <a:pt x="352" y="152"/>
                      </a:lnTo>
                      <a:lnTo>
                        <a:pt x="358" y="148"/>
                      </a:lnTo>
                      <a:lnTo>
                        <a:pt x="358" y="150"/>
                      </a:lnTo>
                      <a:lnTo>
                        <a:pt x="358" y="150"/>
                      </a:lnTo>
                      <a:lnTo>
                        <a:pt x="366" y="158"/>
                      </a:lnTo>
                      <a:lnTo>
                        <a:pt x="366" y="158"/>
                      </a:lnTo>
                      <a:lnTo>
                        <a:pt x="362" y="164"/>
                      </a:lnTo>
                      <a:lnTo>
                        <a:pt x="362" y="164"/>
                      </a:lnTo>
                      <a:lnTo>
                        <a:pt x="366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2" y="172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lnTo>
                        <a:pt x="374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0" name="Freeform 23"/>
                <p:cNvSpPr>
                  <a:spLocks noEditPoints="1"/>
                </p:cNvSpPr>
                <p:nvPr/>
              </p:nvSpPr>
              <p:spPr bwMode="auto">
                <a:xfrm>
                  <a:off x="407415" y="2736742"/>
                  <a:ext cx="58885" cy="57203"/>
                </a:xfrm>
                <a:custGeom>
                  <a:avLst/>
                  <a:gdLst>
                    <a:gd name="T0" fmla="*/ 68 w 70"/>
                    <a:gd name="T1" fmla="*/ 26 h 68"/>
                    <a:gd name="T2" fmla="*/ 64 w 70"/>
                    <a:gd name="T3" fmla="*/ 24 h 68"/>
                    <a:gd name="T4" fmla="*/ 64 w 70"/>
                    <a:gd name="T5" fmla="*/ 14 h 68"/>
                    <a:gd name="T6" fmla="*/ 64 w 70"/>
                    <a:gd name="T7" fmla="*/ 14 h 68"/>
                    <a:gd name="T8" fmla="*/ 56 w 70"/>
                    <a:gd name="T9" fmla="*/ 6 h 68"/>
                    <a:gd name="T10" fmla="*/ 52 w 70"/>
                    <a:gd name="T11" fmla="*/ 10 h 68"/>
                    <a:gd name="T12" fmla="*/ 46 w 70"/>
                    <a:gd name="T13" fmla="*/ 2 h 68"/>
                    <a:gd name="T14" fmla="*/ 44 w 70"/>
                    <a:gd name="T15" fmla="*/ 2 h 68"/>
                    <a:gd name="T16" fmla="*/ 42 w 70"/>
                    <a:gd name="T17" fmla="*/ 2 h 68"/>
                    <a:gd name="T18" fmla="*/ 34 w 70"/>
                    <a:gd name="T19" fmla="*/ 0 h 68"/>
                    <a:gd name="T20" fmla="*/ 32 w 70"/>
                    <a:gd name="T21" fmla="*/ 6 h 68"/>
                    <a:gd name="T22" fmla="*/ 22 w 70"/>
                    <a:gd name="T23" fmla="*/ 2 h 68"/>
                    <a:gd name="T24" fmla="*/ 22 w 70"/>
                    <a:gd name="T25" fmla="*/ 2 h 68"/>
                    <a:gd name="T26" fmla="*/ 12 w 70"/>
                    <a:gd name="T27" fmla="*/ 6 h 68"/>
                    <a:gd name="T28" fmla="*/ 14 w 70"/>
                    <a:gd name="T29" fmla="*/ 10 h 68"/>
                    <a:gd name="T30" fmla="*/ 4 w 70"/>
                    <a:gd name="T31" fmla="*/ 14 h 68"/>
                    <a:gd name="T32" fmla="*/ 4 w 70"/>
                    <a:gd name="T33" fmla="*/ 14 h 68"/>
                    <a:gd name="T34" fmla="*/ 0 w 70"/>
                    <a:gd name="T35" fmla="*/ 24 h 68"/>
                    <a:gd name="T36" fmla="*/ 4 w 70"/>
                    <a:gd name="T37" fmla="*/ 28 h 68"/>
                    <a:gd name="T38" fmla="*/ 6 w 70"/>
                    <a:gd name="T39" fmla="*/ 34 h 68"/>
                    <a:gd name="T40" fmla="*/ 0 w 70"/>
                    <a:gd name="T41" fmla="*/ 36 h 68"/>
                    <a:gd name="T42" fmla="*/ 2 w 70"/>
                    <a:gd name="T43" fmla="*/ 46 h 68"/>
                    <a:gd name="T44" fmla="*/ 8 w 70"/>
                    <a:gd name="T45" fmla="*/ 46 h 68"/>
                    <a:gd name="T46" fmla="*/ 10 w 70"/>
                    <a:gd name="T47" fmla="*/ 52 h 68"/>
                    <a:gd name="T48" fmla="*/ 6 w 70"/>
                    <a:gd name="T49" fmla="*/ 56 h 68"/>
                    <a:gd name="T50" fmla="*/ 14 w 70"/>
                    <a:gd name="T51" fmla="*/ 64 h 68"/>
                    <a:gd name="T52" fmla="*/ 18 w 70"/>
                    <a:gd name="T53" fmla="*/ 60 h 68"/>
                    <a:gd name="T54" fmla="*/ 24 w 70"/>
                    <a:gd name="T55" fmla="*/ 62 h 68"/>
                    <a:gd name="T56" fmla="*/ 24 w 70"/>
                    <a:gd name="T57" fmla="*/ 68 h 68"/>
                    <a:gd name="T58" fmla="*/ 26 w 70"/>
                    <a:gd name="T59" fmla="*/ 68 h 68"/>
                    <a:gd name="T60" fmla="*/ 34 w 70"/>
                    <a:gd name="T61" fmla="*/ 68 h 68"/>
                    <a:gd name="T62" fmla="*/ 36 w 70"/>
                    <a:gd name="T63" fmla="*/ 64 h 68"/>
                    <a:gd name="T64" fmla="*/ 42 w 70"/>
                    <a:gd name="T65" fmla="*/ 64 h 68"/>
                    <a:gd name="T66" fmla="*/ 46 w 70"/>
                    <a:gd name="T67" fmla="*/ 68 h 68"/>
                    <a:gd name="T68" fmla="*/ 54 w 70"/>
                    <a:gd name="T69" fmla="*/ 64 h 68"/>
                    <a:gd name="T70" fmla="*/ 54 w 70"/>
                    <a:gd name="T71" fmla="*/ 58 h 68"/>
                    <a:gd name="T72" fmla="*/ 58 w 70"/>
                    <a:gd name="T73" fmla="*/ 54 h 68"/>
                    <a:gd name="T74" fmla="*/ 62 w 70"/>
                    <a:gd name="T75" fmla="*/ 56 h 68"/>
                    <a:gd name="T76" fmla="*/ 68 w 70"/>
                    <a:gd name="T77" fmla="*/ 46 h 68"/>
                    <a:gd name="T78" fmla="*/ 64 w 70"/>
                    <a:gd name="T79" fmla="*/ 42 h 68"/>
                    <a:gd name="T80" fmla="*/ 64 w 70"/>
                    <a:gd name="T81" fmla="*/ 40 h 68"/>
                    <a:gd name="T82" fmla="*/ 64 w 70"/>
                    <a:gd name="T83" fmla="*/ 36 h 68"/>
                    <a:gd name="T84" fmla="*/ 70 w 70"/>
                    <a:gd name="T85" fmla="*/ 34 h 68"/>
                    <a:gd name="T86" fmla="*/ 70 w 70"/>
                    <a:gd name="T87" fmla="*/ 34 h 68"/>
                    <a:gd name="T88" fmla="*/ 68 w 70"/>
                    <a:gd name="T89" fmla="*/ 26 h 68"/>
                    <a:gd name="T90" fmla="*/ 44 w 70"/>
                    <a:gd name="T91" fmla="*/ 34 h 68"/>
                    <a:gd name="T92" fmla="*/ 44 w 70"/>
                    <a:gd name="T93" fmla="*/ 36 h 68"/>
                    <a:gd name="T94" fmla="*/ 40 w 70"/>
                    <a:gd name="T95" fmla="*/ 42 h 68"/>
                    <a:gd name="T96" fmla="*/ 36 w 70"/>
                    <a:gd name="T97" fmla="*/ 44 h 68"/>
                    <a:gd name="T98" fmla="*/ 32 w 70"/>
                    <a:gd name="T99" fmla="*/ 44 h 68"/>
                    <a:gd name="T100" fmla="*/ 26 w 70"/>
                    <a:gd name="T101" fmla="*/ 36 h 68"/>
                    <a:gd name="T102" fmla="*/ 26 w 70"/>
                    <a:gd name="T103" fmla="*/ 32 h 68"/>
                    <a:gd name="T104" fmla="*/ 28 w 70"/>
                    <a:gd name="T105" fmla="*/ 28 h 68"/>
                    <a:gd name="T106" fmla="*/ 34 w 70"/>
                    <a:gd name="T107" fmla="*/ 26 h 68"/>
                    <a:gd name="T108" fmla="*/ 36 w 70"/>
                    <a:gd name="T109" fmla="*/ 26 h 68"/>
                    <a:gd name="T110" fmla="*/ 44 w 70"/>
                    <a:gd name="T111" fmla="*/ 3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68">
                      <a:moveTo>
                        <a:pt x="68" y="26"/>
                      </a:moveTo>
                      <a:lnTo>
                        <a:pt x="68" y="26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0" y="18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64" y="14"/>
                      </a:lnTo>
                      <a:lnTo>
                        <a:pt x="56" y="6"/>
                      </a:lnTo>
                      <a:lnTo>
                        <a:pt x="56" y="6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6" y="6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4" y="6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0" y="16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6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0" y="52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14" y="64"/>
                      </a:lnTo>
                      <a:lnTo>
                        <a:pt x="14" y="64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4" y="68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34" y="68"/>
                      </a:lnTo>
                      <a:lnTo>
                        <a:pt x="36" y="68"/>
                      </a:lnTo>
                      <a:lnTo>
                        <a:pt x="36" y="64"/>
                      </a:lnTo>
                      <a:lnTo>
                        <a:pt x="36" y="64"/>
                      </a:lnTo>
                      <a:lnTo>
                        <a:pt x="42" y="64"/>
                      </a:lnTo>
                      <a:lnTo>
                        <a:pt x="44" y="68"/>
                      </a:lnTo>
                      <a:lnTo>
                        <a:pt x="46" y="68"/>
                      </a:lnTo>
                      <a:lnTo>
                        <a:pt x="46" y="68"/>
                      </a:lnTo>
                      <a:lnTo>
                        <a:pt x="54" y="64"/>
                      </a:lnTo>
                      <a:lnTo>
                        <a:pt x="56" y="64"/>
                      </a:lnTo>
                      <a:lnTo>
                        <a:pt x="54" y="58"/>
                      </a:lnTo>
                      <a:lnTo>
                        <a:pt x="54" y="58"/>
                      </a:lnTo>
                      <a:lnTo>
                        <a:pt x="58" y="54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2" y="56"/>
                      </a:lnTo>
                      <a:lnTo>
                        <a:pt x="68" y="46"/>
                      </a:lnTo>
                      <a:lnTo>
                        <a:pt x="68" y="46"/>
                      </a:lnTo>
                      <a:lnTo>
                        <a:pt x="64" y="42"/>
                      </a:lnTo>
                      <a:lnTo>
                        <a:pt x="64" y="42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4" y="36"/>
                      </a:lnTo>
                      <a:lnTo>
                        <a:pt x="70" y="36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70" y="34"/>
                      </a:lnTo>
                      <a:lnTo>
                        <a:pt x="68" y="26"/>
                      </a:lnTo>
                      <a:lnTo>
                        <a:pt x="68" y="26"/>
                      </a:lnTo>
                      <a:close/>
                      <a:moveTo>
                        <a:pt x="44" y="34"/>
                      </a:moveTo>
                      <a:lnTo>
                        <a:pt x="44" y="34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0" y="42"/>
                      </a:lnTo>
                      <a:lnTo>
                        <a:pt x="36" y="44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28" y="40"/>
                      </a:lnTo>
                      <a:lnTo>
                        <a:pt x="26" y="36"/>
                      </a:lnTo>
                      <a:lnTo>
                        <a:pt x="26" y="36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8" y="28"/>
                      </a:lnTo>
                      <a:lnTo>
                        <a:pt x="34" y="26"/>
                      </a:lnTo>
                      <a:lnTo>
                        <a:pt x="34" y="26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42" y="28"/>
                      </a:lnTo>
                      <a:lnTo>
                        <a:pt x="44" y="34"/>
                      </a:lnTo>
                      <a:lnTo>
                        <a:pt x="44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1" name="Freeform 24"/>
                <p:cNvSpPr>
                  <a:spLocks noEditPoints="1"/>
                </p:cNvSpPr>
                <p:nvPr/>
              </p:nvSpPr>
              <p:spPr bwMode="auto">
                <a:xfrm>
                  <a:off x="412463" y="2871336"/>
                  <a:ext cx="90851" cy="92534"/>
                </a:xfrm>
                <a:custGeom>
                  <a:avLst/>
                  <a:gdLst>
                    <a:gd name="T0" fmla="*/ 108 w 108"/>
                    <a:gd name="T1" fmla="*/ 40 h 110"/>
                    <a:gd name="T2" fmla="*/ 100 w 108"/>
                    <a:gd name="T3" fmla="*/ 40 h 110"/>
                    <a:gd name="T4" fmla="*/ 100 w 108"/>
                    <a:gd name="T5" fmla="*/ 24 h 110"/>
                    <a:gd name="T6" fmla="*/ 98 w 108"/>
                    <a:gd name="T7" fmla="*/ 24 h 110"/>
                    <a:gd name="T8" fmla="*/ 88 w 108"/>
                    <a:gd name="T9" fmla="*/ 12 h 110"/>
                    <a:gd name="T10" fmla="*/ 82 w 108"/>
                    <a:gd name="T11" fmla="*/ 16 h 110"/>
                    <a:gd name="T12" fmla="*/ 72 w 108"/>
                    <a:gd name="T13" fmla="*/ 12 h 110"/>
                    <a:gd name="T14" fmla="*/ 70 w 108"/>
                    <a:gd name="T15" fmla="*/ 4 h 110"/>
                    <a:gd name="T16" fmla="*/ 68 w 108"/>
                    <a:gd name="T17" fmla="*/ 4 h 110"/>
                    <a:gd name="T18" fmla="*/ 62 w 108"/>
                    <a:gd name="T19" fmla="*/ 2 h 110"/>
                    <a:gd name="T20" fmla="*/ 56 w 108"/>
                    <a:gd name="T21" fmla="*/ 0 h 110"/>
                    <a:gd name="T22" fmla="*/ 54 w 108"/>
                    <a:gd name="T23" fmla="*/ 8 h 110"/>
                    <a:gd name="T24" fmla="*/ 38 w 108"/>
                    <a:gd name="T25" fmla="*/ 4 h 110"/>
                    <a:gd name="T26" fmla="*/ 36 w 108"/>
                    <a:gd name="T27" fmla="*/ 4 h 110"/>
                    <a:gd name="T28" fmla="*/ 22 w 108"/>
                    <a:gd name="T29" fmla="*/ 12 h 110"/>
                    <a:gd name="T30" fmla="*/ 24 w 108"/>
                    <a:gd name="T31" fmla="*/ 20 h 110"/>
                    <a:gd name="T32" fmla="*/ 16 w 108"/>
                    <a:gd name="T33" fmla="*/ 28 h 110"/>
                    <a:gd name="T34" fmla="*/ 8 w 108"/>
                    <a:gd name="T35" fmla="*/ 24 h 110"/>
                    <a:gd name="T36" fmla="*/ 2 w 108"/>
                    <a:gd name="T37" fmla="*/ 38 h 110"/>
                    <a:gd name="T38" fmla="*/ 8 w 108"/>
                    <a:gd name="T39" fmla="*/ 44 h 110"/>
                    <a:gd name="T40" fmla="*/ 8 w 108"/>
                    <a:gd name="T41" fmla="*/ 44 h 110"/>
                    <a:gd name="T42" fmla="*/ 0 w 108"/>
                    <a:gd name="T43" fmla="*/ 56 h 110"/>
                    <a:gd name="T44" fmla="*/ 0 w 108"/>
                    <a:gd name="T45" fmla="*/ 56 h 110"/>
                    <a:gd name="T46" fmla="*/ 2 w 108"/>
                    <a:gd name="T47" fmla="*/ 72 h 110"/>
                    <a:gd name="T48" fmla="*/ 10 w 108"/>
                    <a:gd name="T49" fmla="*/ 74 h 110"/>
                    <a:gd name="T50" fmla="*/ 14 w 108"/>
                    <a:gd name="T51" fmla="*/ 82 h 110"/>
                    <a:gd name="T52" fmla="*/ 10 w 108"/>
                    <a:gd name="T53" fmla="*/ 88 h 110"/>
                    <a:gd name="T54" fmla="*/ 20 w 108"/>
                    <a:gd name="T55" fmla="*/ 100 h 110"/>
                    <a:gd name="T56" fmla="*/ 28 w 108"/>
                    <a:gd name="T57" fmla="*/ 96 h 110"/>
                    <a:gd name="T58" fmla="*/ 36 w 108"/>
                    <a:gd name="T59" fmla="*/ 100 h 110"/>
                    <a:gd name="T60" fmla="*/ 36 w 108"/>
                    <a:gd name="T61" fmla="*/ 108 h 110"/>
                    <a:gd name="T62" fmla="*/ 40 w 108"/>
                    <a:gd name="T63" fmla="*/ 108 h 110"/>
                    <a:gd name="T64" fmla="*/ 52 w 108"/>
                    <a:gd name="T65" fmla="*/ 110 h 110"/>
                    <a:gd name="T66" fmla="*/ 54 w 108"/>
                    <a:gd name="T67" fmla="*/ 102 h 110"/>
                    <a:gd name="T68" fmla="*/ 62 w 108"/>
                    <a:gd name="T69" fmla="*/ 102 h 110"/>
                    <a:gd name="T70" fmla="*/ 68 w 108"/>
                    <a:gd name="T71" fmla="*/ 108 h 110"/>
                    <a:gd name="T72" fmla="*/ 82 w 108"/>
                    <a:gd name="T73" fmla="*/ 102 h 110"/>
                    <a:gd name="T74" fmla="*/ 82 w 108"/>
                    <a:gd name="T75" fmla="*/ 92 h 110"/>
                    <a:gd name="T76" fmla="*/ 88 w 108"/>
                    <a:gd name="T77" fmla="*/ 86 h 110"/>
                    <a:gd name="T78" fmla="*/ 96 w 108"/>
                    <a:gd name="T79" fmla="*/ 88 h 110"/>
                    <a:gd name="T80" fmla="*/ 100 w 108"/>
                    <a:gd name="T81" fmla="*/ 80 h 110"/>
                    <a:gd name="T82" fmla="*/ 104 w 108"/>
                    <a:gd name="T83" fmla="*/ 74 h 110"/>
                    <a:gd name="T84" fmla="*/ 98 w 108"/>
                    <a:gd name="T85" fmla="*/ 68 h 110"/>
                    <a:gd name="T86" fmla="*/ 98 w 108"/>
                    <a:gd name="T87" fmla="*/ 66 h 110"/>
                    <a:gd name="T88" fmla="*/ 106 w 108"/>
                    <a:gd name="T89" fmla="*/ 56 h 110"/>
                    <a:gd name="T90" fmla="*/ 106 w 108"/>
                    <a:gd name="T91" fmla="*/ 54 h 110"/>
                    <a:gd name="T92" fmla="*/ 108 w 108"/>
                    <a:gd name="T93" fmla="*/ 48 h 110"/>
                    <a:gd name="T94" fmla="*/ 108 w 108"/>
                    <a:gd name="T95" fmla="*/ 40 h 110"/>
                    <a:gd name="T96" fmla="*/ 68 w 108"/>
                    <a:gd name="T97" fmla="*/ 56 h 110"/>
                    <a:gd name="T98" fmla="*/ 68 w 108"/>
                    <a:gd name="T99" fmla="*/ 58 h 110"/>
                    <a:gd name="T100" fmla="*/ 64 w 108"/>
                    <a:gd name="T101" fmla="*/ 66 h 110"/>
                    <a:gd name="T102" fmla="*/ 54 w 108"/>
                    <a:gd name="T103" fmla="*/ 70 h 110"/>
                    <a:gd name="T104" fmla="*/ 52 w 108"/>
                    <a:gd name="T105" fmla="*/ 70 h 110"/>
                    <a:gd name="T106" fmla="*/ 46 w 108"/>
                    <a:gd name="T107" fmla="*/ 68 h 110"/>
                    <a:gd name="T108" fmla="*/ 42 w 108"/>
                    <a:gd name="T109" fmla="*/ 60 h 110"/>
                    <a:gd name="T110" fmla="*/ 40 w 108"/>
                    <a:gd name="T111" fmla="*/ 56 h 110"/>
                    <a:gd name="T112" fmla="*/ 40 w 108"/>
                    <a:gd name="T113" fmla="*/ 52 h 110"/>
                    <a:gd name="T114" fmla="*/ 46 w 108"/>
                    <a:gd name="T115" fmla="*/ 44 h 110"/>
                    <a:gd name="T116" fmla="*/ 54 w 108"/>
                    <a:gd name="T117" fmla="*/ 42 h 110"/>
                    <a:gd name="T118" fmla="*/ 58 w 108"/>
                    <a:gd name="T119" fmla="*/ 42 h 110"/>
                    <a:gd name="T120" fmla="*/ 62 w 108"/>
                    <a:gd name="T121" fmla="*/ 44 h 110"/>
                    <a:gd name="T122" fmla="*/ 68 w 108"/>
                    <a:gd name="T123" fmla="*/ 50 h 110"/>
                    <a:gd name="T124" fmla="*/ 68 w 108"/>
                    <a:gd name="T125" fmla="*/ 5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8" h="110">
                      <a:moveTo>
                        <a:pt x="108" y="40"/>
                      </a:moveTo>
                      <a:lnTo>
                        <a:pt x="108" y="40"/>
                      </a:lnTo>
                      <a:lnTo>
                        <a:pt x="100" y="40"/>
                      </a:lnTo>
                      <a:lnTo>
                        <a:pt x="100" y="40"/>
                      </a:lnTo>
                      <a:lnTo>
                        <a:pt x="94" y="30"/>
                      </a:lnTo>
                      <a:lnTo>
                        <a:pt x="100" y="24"/>
                      </a:lnTo>
                      <a:lnTo>
                        <a:pt x="98" y="24"/>
                      </a:lnTo>
                      <a:lnTo>
                        <a:pt x="98" y="24"/>
                      </a:lnTo>
                      <a:lnTo>
                        <a:pt x="94" y="18"/>
                      </a:lnTo>
                      <a:lnTo>
                        <a:pt x="88" y="12"/>
                      </a:lnTo>
                      <a:lnTo>
                        <a:pt x="88" y="12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72" y="12"/>
                      </a:lnTo>
                      <a:lnTo>
                        <a:pt x="72" y="4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8" y="4"/>
                      </a:lnTo>
                      <a:lnTo>
                        <a:pt x="68" y="4"/>
                      </a:lnTo>
                      <a:lnTo>
                        <a:pt x="6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2" y="10"/>
                      </a:lnTo>
                      <a:lnTo>
                        <a:pt x="38" y="4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0" y="8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16" y="2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" y="38"/>
                      </a:lnTo>
                      <a:lnTo>
                        <a:pt x="2" y="40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5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0" y="64"/>
                      </a:lnTo>
                      <a:lnTo>
                        <a:pt x="2" y="72"/>
                      </a:lnTo>
                      <a:lnTo>
                        <a:pt x="2" y="74"/>
                      </a:lnTo>
                      <a:lnTo>
                        <a:pt x="10" y="74"/>
                      </a:lnTo>
                      <a:lnTo>
                        <a:pt x="10" y="74"/>
                      </a:lnTo>
                      <a:lnTo>
                        <a:pt x="14" y="82"/>
                      </a:lnTo>
                      <a:lnTo>
                        <a:pt x="8" y="88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20" y="100"/>
                      </a:lnTo>
                      <a:lnTo>
                        <a:pt x="22" y="100"/>
                      </a:lnTo>
                      <a:lnTo>
                        <a:pt x="28" y="96"/>
                      </a:lnTo>
                      <a:lnTo>
                        <a:pt x="28" y="96"/>
                      </a:lnTo>
                      <a:lnTo>
                        <a:pt x="36" y="100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36" y="108"/>
                      </a:lnTo>
                      <a:lnTo>
                        <a:pt x="40" y="108"/>
                      </a:lnTo>
                      <a:lnTo>
                        <a:pt x="40" y="108"/>
                      </a:lnTo>
                      <a:lnTo>
                        <a:pt x="52" y="110"/>
                      </a:lnTo>
                      <a:lnTo>
                        <a:pt x="52" y="110"/>
                      </a:lnTo>
                      <a:lnTo>
                        <a:pt x="54" y="102"/>
                      </a:lnTo>
                      <a:lnTo>
                        <a:pt x="54" y="102"/>
                      </a:lnTo>
                      <a:lnTo>
                        <a:pt x="62" y="102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lnTo>
                        <a:pt x="82" y="102"/>
                      </a:lnTo>
                      <a:lnTo>
                        <a:pt x="84" y="100"/>
                      </a:lnTo>
                      <a:lnTo>
                        <a:pt x="82" y="92"/>
                      </a:lnTo>
                      <a:lnTo>
                        <a:pt x="82" y="92"/>
                      </a:lnTo>
                      <a:lnTo>
                        <a:pt x="88" y="86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96" y="88"/>
                      </a:lnTo>
                      <a:lnTo>
                        <a:pt x="100" y="80"/>
                      </a:lnTo>
                      <a:lnTo>
                        <a:pt x="104" y="74"/>
                      </a:lnTo>
                      <a:lnTo>
                        <a:pt x="104" y="74"/>
                      </a:lnTo>
                      <a:lnTo>
                        <a:pt x="98" y="68"/>
                      </a:lnTo>
                      <a:lnTo>
                        <a:pt x="98" y="68"/>
                      </a:lnTo>
                      <a:lnTo>
                        <a:pt x="98" y="66"/>
                      </a:lnTo>
                      <a:lnTo>
                        <a:pt x="98" y="66"/>
                      </a:lnTo>
                      <a:lnTo>
                        <a:pt x="98" y="58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lnTo>
                        <a:pt x="106" y="54"/>
                      </a:lnTo>
                      <a:lnTo>
                        <a:pt x="106" y="54"/>
                      </a:lnTo>
                      <a:lnTo>
                        <a:pt x="108" y="48"/>
                      </a:lnTo>
                      <a:lnTo>
                        <a:pt x="108" y="40"/>
                      </a:lnTo>
                      <a:lnTo>
                        <a:pt x="108" y="40"/>
                      </a:lnTo>
                      <a:close/>
                      <a:moveTo>
                        <a:pt x="68" y="56"/>
                      </a:moveTo>
                      <a:lnTo>
                        <a:pt x="68" y="56"/>
                      </a:lnTo>
                      <a:lnTo>
                        <a:pt x="68" y="58"/>
                      </a:lnTo>
                      <a:lnTo>
                        <a:pt x="68" y="58"/>
                      </a:lnTo>
                      <a:lnTo>
                        <a:pt x="66" y="64"/>
                      </a:lnTo>
                      <a:lnTo>
                        <a:pt x="64" y="66"/>
                      </a:lnTo>
                      <a:lnTo>
                        <a:pt x="60" y="68"/>
                      </a:lnTo>
                      <a:lnTo>
                        <a:pt x="54" y="70"/>
                      </a:lnTo>
                      <a:lnTo>
                        <a:pt x="54" y="70"/>
                      </a:lnTo>
                      <a:lnTo>
                        <a:pt x="52" y="70"/>
                      </a:lnTo>
                      <a:lnTo>
                        <a:pt x="52" y="70"/>
                      </a:lnTo>
                      <a:lnTo>
                        <a:pt x="46" y="68"/>
                      </a:lnTo>
                      <a:lnTo>
                        <a:pt x="44" y="64"/>
                      </a:lnTo>
                      <a:lnTo>
                        <a:pt x="42" y="60"/>
                      </a:lnTo>
                      <a:lnTo>
                        <a:pt x="40" y="56"/>
                      </a:lnTo>
                      <a:lnTo>
                        <a:pt x="40" y="56"/>
                      </a:lnTo>
                      <a:lnTo>
                        <a:pt x="40" y="52"/>
                      </a:lnTo>
                      <a:lnTo>
                        <a:pt x="40" y="52"/>
                      </a:lnTo>
                      <a:lnTo>
                        <a:pt x="42" y="48"/>
                      </a:lnTo>
                      <a:lnTo>
                        <a:pt x="46" y="44"/>
                      </a:lnTo>
                      <a:lnTo>
                        <a:pt x="50" y="42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62" y="44"/>
                      </a:lnTo>
                      <a:lnTo>
                        <a:pt x="66" y="46"/>
                      </a:lnTo>
                      <a:lnTo>
                        <a:pt x="68" y="50"/>
                      </a:lnTo>
                      <a:lnTo>
                        <a:pt x="68" y="56"/>
                      </a:lnTo>
                      <a:lnTo>
                        <a:pt x="6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2" name="Freeform 25"/>
                <p:cNvSpPr>
                  <a:spLocks noEditPoints="1"/>
                </p:cNvSpPr>
                <p:nvPr/>
              </p:nvSpPr>
              <p:spPr bwMode="auto">
                <a:xfrm>
                  <a:off x="516774" y="2516343"/>
                  <a:ext cx="134595" cy="134595"/>
                </a:xfrm>
                <a:custGeom>
                  <a:avLst/>
                  <a:gdLst>
                    <a:gd name="T0" fmla="*/ 64 w 160"/>
                    <a:gd name="T1" fmla="*/ 2 h 160"/>
                    <a:gd name="T2" fmla="*/ 24 w 160"/>
                    <a:gd name="T3" fmla="*/ 24 h 160"/>
                    <a:gd name="T4" fmla="*/ 2 w 160"/>
                    <a:gd name="T5" fmla="*/ 64 h 160"/>
                    <a:gd name="T6" fmla="*/ 2 w 160"/>
                    <a:gd name="T7" fmla="*/ 96 h 160"/>
                    <a:gd name="T8" fmla="*/ 24 w 160"/>
                    <a:gd name="T9" fmla="*/ 138 h 160"/>
                    <a:gd name="T10" fmla="*/ 64 w 160"/>
                    <a:gd name="T11" fmla="*/ 160 h 160"/>
                    <a:gd name="T12" fmla="*/ 96 w 160"/>
                    <a:gd name="T13" fmla="*/ 160 h 160"/>
                    <a:gd name="T14" fmla="*/ 138 w 160"/>
                    <a:gd name="T15" fmla="*/ 138 h 160"/>
                    <a:gd name="T16" fmla="*/ 160 w 160"/>
                    <a:gd name="T17" fmla="*/ 96 h 160"/>
                    <a:gd name="T18" fmla="*/ 160 w 160"/>
                    <a:gd name="T19" fmla="*/ 64 h 160"/>
                    <a:gd name="T20" fmla="*/ 138 w 160"/>
                    <a:gd name="T21" fmla="*/ 24 h 160"/>
                    <a:gd name="T22" fmla="*/ 96 w 160"/>
                    <a:gd name="T23" fmla="*/ 2 h 160"/>
                    <a:gd name="T24" fmla="*/ 124 w 160"/>
                    <a:gd name="T25" fmla="*/ 88 h 160"/>
                    <a:gd name="T26" fmla="*/ 122 w 160"/>
                    <a:gd name="T27" fmla="*/ 100 h 160"/>
                    <a:gd name="T28" fmla="*/ 112 w 160"/>
                    <a:gd name="T29" fmla="*/ 106 h 160"/>
                    <a:gd name="T30" fmla="*/ 114 w 160"/>
                    <a:gd name="T31" fmla="*/ 112 h 160"/>
                    <a:gd name="T32" fmla="*/ 98 w 160"/>
                    <a:gd name="T33" fmla="*/ 116 h 160"/>
                    <a:gd name="T34" fmla="*/ 92 w 160"/>
                    <a:gd name="T35" fmla="*/ 124 h 160"/>
                    <a:gd name="T36" fmla="*/ 82 w 160"/>
                    <a:gd name="T37" fmla="*/ 124 h 160"/>
                    <a:gd name="T38" fmla="*/ 78 w 160"/>
                    <a:gd name="T39" fmla="*/ 124 h 160"/>
                    <a:gd name="T40" fmla="*/ 70 w 160"/>
                    <a:gd name="T41" fmla="*/ 116 h 160"/>
                    <a:gd name="T42" fmla="*/ 64 w 160"/>
                    <a:gd name="T43" fmla="*/ 122 h 160"/>
                    <a:gd name="T44" fmla="*/ 54 w 160"/>
                    <a:gd name="T45" fmla="*/ 108 h 160"/>
                    <a:gd name="T46" fmla="*/ 42 w 160"/>
                    <a:gd name="T47" fmla="*/ 104 h 160"/>
                    <a:gd name="T48" fmla="*/ 40 w 160"/>
                    <a:gd name="T49" fmla="*/ 98 h 160"/>
                    <a:gd name="T50" fmla="*/ 44 w 160"/>
                    <a:gd name="T51" fmla="*/ 88 h 160"/>
                    <a:gd name="T52" fmla="*/ 42 w 160"/>
                    <a:gd name="T53" fmla="*/ 80 h 160"/>
                    <a:gd name="T54" fmla="*/ 36 w 160"/>
                    <a:gd name="T55" fmla="*/ 78 h 160"/>
                    <a:gd name="T56" fmla="*/ 46 w 160"/>
                    <a:gd name="T57" fmla="*/ 66 h 160"/>
                    <a:gd name="T58" fmla="*/ 46 w 160"/>
                    <a:gd name="T59" fmla="*/ 52 h 160"/>
                    <a:gd name="T60" fmla="*/ 56 w 160"/>
                    <a:gd name="T61" fmla="*/ 44 h 160"/>
                    <a:gd name="T62" fmla="*/ 62 w 160"/>
                    <a:gd name="T63" fmla="*/ 48 h 160"/>
                    <a:gd name="T64" fmla="*/ 72 w 160"/>
                    <a:gd name="T65" fmla="*/ 38 h 160"/>
                    <a:gd name="T66" fmla="*/ 80 w 160"/>
                    <a:gd name="T67" fmla="*/ 38 h 160"/>
                    <a:gd name="T68" fmla="*/ 86 w 160"/>
                    <a:gd name="T69" fmla="*/ 44 h 160"/>
                    <a:gd name="T70" fmla="*/ 94 w 160"/>
                    <a:gd name="T71" fmla="*/ 46 h 160"/>
                    <a:gd name="T72" fmla="*/ 98 w 160"/>
                    <a:gd name="T73" fmla="*/ 42 h 160"/>
                    <a:gd name="T74" fmla="*/ 108 w 160"/>
                    <a:gd name="T75" fmla="*/ 54 h 160"/>
                    <a:gd name="T76" fmla="*/ 120 w 160"/>
                    <a:gd name="T77" fmla="*/ 60 h 160"/>
                    <a:gd name="T78" fmla="*/ 124 w 160"/>
                    <a:gd name="T79" fmla="*/ 72 h 160"/>
                    <a:gd name="T80" fmla="*/ 118 w 160"/>
                    <a:gd name="T81" fmla="*/ 76 h 160"/>
                    <a:gd name="T82" fmla="*/ 118 w 160"/>
                    <a:gd name="T83" fmla="*/ 8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60" h="160">
                      <a:moveTo>
                        <a:pt x="80" y="0"/>
                      </a:moveTo>
                      <a:lnTo>
                        <a:pt x="80" y="0"/>
                      </a:lnTo>
                      <a:lnTo>
                        <a:pt x="64" y="2"/>
                      </a:lnTo>
                      <a:lnTo>
                        <a:pt x="50" y="6"/>
                      </a:lnTo>
                      <a:lnTo>
                        <a:pt x="36" y="14"/>
                      </a:lnTo>
                      <a:lnTo>
                        <a:pt x="24" y="24"/>
                      </a:lnTo>
                      <a:lnTo>
                        <a:pt x="14" y="36"/>
                      </a:lnTo>
                      <a:lnTo>
                        <a:pt x="6" y="50"/>
                      </a:lnTo>
                      <a:lnTo>
                        <a:pt x="2" y="64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6" y="112"/>
                      </a:lnTo>
                      <a:lnTo>
                        <a:pt x="14" y="126"/>
                      </a:lnTo>
                      <a:lnTo>
                        <a:pt x="24" y="138"/>
                      </a:lnTo>
                      <a:lnTo>
                        <a:pt x="36" y="148"/>
                      </a:lnTo>
                      <a:lnTo>
                        <a:pt x="50" y="154"/>
                      </a:lnTo>
                      <a:lnTo>
                        <a:pt x="64" y="160"/>
                      </a:lnTo>
                      <a:lnTo>
                        <a:pt x="80" y="160"/>
                      </a:lnTo>
                      <a:lnTo>
                        <a:pt x="80" y="160"/>
                      </a:lnTo>
                      <a:lnTo>
                        <a:pt x="96" y="160"/>
                      </a:lnTo>
                      <a:lnTo>
                        <a:pt x="112" y="154"/>
                      </a:lnTo>
                      <a:lnTo>
                        <a:pt x="126" y="148"/>
                      </a:lnTo>
                      <a:lnTo>
                        <a:pt x="138" y="138"/>
                      </a:lnTo>
                      <a:lnTo>
                        <a:pt x="146" y="126"/>
                      </a:lnTo>
                      <a:lnTo>
                        <a:pt x="154" y="112"/>
                      </a:lnTo>
                      <a:lnTo>
                        <a:pt x="160" y="96"/>
                      </a:lnTo>
                      <a:lnTo>
                        <a:pt x="160" y="80"/>
                      </a:lnTo>
                      <a:lnTo>
                        <a:pt x="160" y="80"/>
                      </a:lnTo>
                      <a:lnTo>
                        <a:pt x="160" y="64"/>
                      </a:lnTo>
                      <a:lnTo>
                        <a:pt x="154" y="50"/>
                      </a:lnTo>
                      <a:lnTo>
                        <a:pt x="146" y="36"/>
                      </a:lnTo>
                      <a:lnTo>
                        <a:pt x="138" y="24"/>
                      </a:lnTo>
                      <a:lnTo>
                        <a:pt x="126" y="14"/>
                      </a:lnTo>
                      <a:lnTo>
                        <a:pt x="112" y="6"/>
                      </a:lnTo>
                      <a:lnTo>
                        <a:pt x="96" y="2"/>
                      </a:lnTo>
                      <a:lnTo>
                        <a:pt x="80" y="0"/>
                      </a:lnTo>
                      <a:lnTo>
                        <a:pt x="80" y="0"/>
                      </a:lnTo>
                      <a:close/>
                      <a:moveTo>
                        <a:pt x="124" y="88"/>
                      </a:moveTo>
                      <a:lnTo>
                        <a:pt x="124" y="88"/>
                      </a:lnTo>
                      <a:lnTo>
                        <a:pt x="122" y="100"/>
                      </a:lnTo>
                      <a:lnTo>
                        <a:pt x="122" y="100"/>
                      </a:lnTo>
                      <a:lnTo>
                        <a:pt x="116" y="100"/>
                      </a:lnTo>
                      <a:lnTo>
                        <a:pt x="116" y="100"/>
                      </a:lnTo>
                      <a:lnTo>
                        <a:pt x="112" y="106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04" y="120"/>
                      </a:lnTo>
                      <a:lnTo>
                        <a:pt x="104" y="120"/>
                      </a:lnTo>
                      <a:lnTo>
                        <a:pt x="98" y="116"/>
                      </a:lnTo>
                      <a:lnTo>
                        <a:pt x="98" y="116"/>
                      </a:lnTo>
                      <a:lnTo>
                        <a:pt x="92" y="118"/>
                      </a:lnTo>
                      <a:lnTo>
                        <a:pt x="92" y="124"/>
                      </a:lnTo>
                      <a:lnTo>
                        <a:pt x="90" y="124"/>
                      </a:lnTo>
                      <a:lnTo>
                        <a:pt x="90" y="124"/>
                      </a:lnTo>
                      <a:lnTo>
                        <a:pt x="82" y="124"/>
                      </a:lnTo>
                      <a:lnTo>
                        <a:pt x="82" y="124"/>
                      </a:lnTo>
                      <a:lnTo>
                        <a:pt x="78" y="124"/>
                      </a:lnTo>
                      <a:lnTo>
                        <a:pt x="78" y="124"/>
                      </a:lnTo>
                      <a:lnTo>
                        <a:pt x="76" y="118"/>
                      </a:lnTo>
                      <a:lnTo>
                        <a:pt x="76" y="118"/>
                      </a:lnTo>
                      <a:lnTo>
                        <a:pt x="70" y="116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64" y="122"/>
                      </a:lnTo>
                      <a:lnTo>
                        <a:pt x="52" y="116"/>
                      </a:lnTo>
                      <a:lnTo>
                        <a:pt x="52" y="116"/>
                      </a:lnTo>
                      <a:lnTo>
                        <a:pt x="54" y="108"/>
                      </a:lnTo>
                      <a:lnTo>
                        <a:pt x="54" y="108"/>
                      </a:lnTo>
                      <a:lnTo>
                        <a:pt x="50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2" y="104"/>
                      </a:lnTo>
                      <a:lnTo>
                        <a:pt x="40" y="98"/>
                      </a:lnTo>
                      <a:lnTo>
                        <a:pt x="38" y="92"/>
                      </a:lnTo>
                      <a:lnTo>
                        <a:pt x="38" y="92"/>
                      </a:lnTo>
                      <a:lnTo>
                        <a:pt x="44" y="88"/>
                      </a:lnTo>
                      <a:lnTo>
                        <a:pt x="44" y="88"/>
                      </a:lnTo>
                      <a:lnTo>
                        <a:pt x="42" y="80"/>
                      </a:lnTo>
                      <a:lnTo>
                        <a:pt x="42" y="80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6" y="78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46" y="66"/>
                      </a:lnTo>
                      <a:lnTo>
                        <a:pt x="46" y="66"/>
                      </a:lnTo>
                      <a:lnTo>
                        <a:pt x="50" y="58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62" y="48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0" y="38"/>
                      </a:lnTo>
                      <a:lnTo>
                        <a:pt x="72" y="38"/>
                      </a:lnTo>
                      <a:lnTo>
                        <a:pt x="72" y="38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8"/>
                      </a:lnTo>
                      <a:lnTo>
                        <a:pt x="84" y="38"/>
                      </a:lnTo>
                      <a:lnTo>
                        <a:pt x="86" y="44"/>
                      </a:lnTo>
                      <a:lnTo>
                        <a:pt x="86" y="44"/>
                      </a:lnTo>
                      <a:lnTo>
                        <a:pt x="90" y="44"/>
                      </a:lnTo>
                      <a:lnTo>
                        <a:pt x="94" y="46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110" y="48"/>
                      </a:lnTo>
                      <a:lnTo>
                        <a:pt x="110" y="48"/>
                      </a:lnTo>
                      <a:lnTo>
                        <a:pt x="108" y="54"/>
                      </a:lnTo>
                      <a:lnTo>
                        <a:pt x="108" y="54"/>
                      </a:lnTo>
                      <a:lnTo>
                        <a:pt x="112" y="62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0" y="60"/>
                      </a:lnTo>
                      <a:lnTo>
                        <a:pt x="124" y="72"/>
                      </a:lnTo>
                      <a:lnTo>
                        <a:pt x="124" y="72"/>
                      </a:lnTo>
                      <a:lnTo>
                        <a:pt x="118" y="76"/>
                      </a:lnTo>
                      <a:lnTo>
                        <a:pt x="118" y="76"/>
                      </a:lnTo>
                      <a:lnTo>
                        <a:pt x="118" y="82"/>
                      </a:lnTo>
                      <a:lnTo>
                        <a:pt x="118" y="82"/>
                      </a:lnTo>
                      <a:lnTo>
                        <a:pt x="118" y="84"/>
                      </a:lnTo>
                      <a:lnTo>
                        <a:pt x="124" y="88"/>
                      </a:lnTo>
                      <a:lnTo>
                        <a:pt x="12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3" name="Freeform 26"/>
                <p:cNvSpPr>
                  <a:spLocks/>
                </p:cNvSpPr>
                <p:nvPr/>
              </p:nvSpPr>
              <p:spPr bwMode="auto">
                <a:xfrm>
                  <a:off x="573976" y="2575228"/>
                  <a:ext cx="20189" cy="20189"/>
                </a:xfrm>
                <a:custGeom>
                  <a:avLst/>
                  <a:gdLst>
                    <a:gd name="T0" fmla="*/ 12 w 24"/>
                    <a:gd name="T1" fmla="*/ 0 h 24"/>
                    <a:gd name="T2" fmla="*/ 12 w 24"/>
                    <a:gd name="T3" fmla="*/ 0 h 24"/>
                    <a:gd name="T4" fmla="*/ 18 w 24"/>
                    <a:gd name="T5" fmla="*/ 0 h 24"/>
                    <a:gd name="T6" fmla="*/ 22 w 24"/>
                    <a:gd name="T7" fmla="*/ 2 h 24"/>
                    <a:gd name="T8" fmla="*/ 24 w 24"/>
                    <a:gd name="T9" fmla="*/ 6 h 24"/>
                    <a:gd name="T10" fmla="*/ 24 w 24"/>
                    <a:gd name="T11" fmla="*/ 12 h 24"/>
                    <a:gd name="T12" fmla="*/ 24 w 24"/>
                    <a:gd name="T13" fmla="*/ 12 h 24"/>
                    <a:gd name="T14" fmla="*/ 24 w 24"/>
                    <a:gd name="T15" fmla="*/ 16 h 24"/>
                    <a:gd name="T16" fmla="*/ 22 w 24"/>
                    <a:gd name="T17" fmla="*/ 20 h 24"/>
                    <a:gd name="T18" fmla="*/ 18 w 24"/>
                    <a:gd name="T19" fmla="*/ 22 h 24"/>
                    <a:gd name="T20" fmla="*/ 12 w 24"/>
                    <a:gd name="T21" fmla="*/ 24 h 24"/>
                    <a:gd name="T22" fmla="*/ 12 w 24"/>
                    <a:gd name="T23" fmla="*/ 24 h 24"/>
                    <a:gd name="T24" fmla="*/ 8 w 24"/>
                    <a:gd name="T25" fmla="*/ 22 h 24"/>
                    <a:gd name="T26" fmla="*/ 4 w 24"/>
                    <a:gd name="T27" fmla="*/ 20 h 24"/>
                    <a:gd name="T28" fmla="*/ 2 w 24"/>
                    <a:gd name="T29" fmla="*/ 16 h 24"/>
                    <a:gd name="T30" fmla="*/ 0 w 24"/>
                    <a:gd name="T31" fmla="*/ 12 h 24"/>
                    <a:gd name="T32" fmla="*/ 0 w 24"/>
                    <a:gd name="T33" fmla="*/ 12 h 24"/>
                    <a:gd name="T34" fmla="*/ 2 w 24"/>
                    <a:gd name="T35" fmla="*/ 6 h 24"/>
                    <a:gd name="T36" fmla="*/ 4 w 24"/>
                    <a:gd name="T37" fmla="*/ 2 h 24"/>
                    <a:gd name="T38" fmla="*/ 8 w 24"/>
                    <a:gd name="T39" fmla="*/ 0 h 24"/>
                    <a:gd name="T40" fmla="*/ 12 w 24"/>
                    <a:gd name="T41" fmla="*/ 0 h 24"/>
                    <a:gd name="T42" fmla="*/ 12 w 24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2" y="2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18" y="22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6" name="그룹 235"/>
              <p:cNvGrpSpPr/>
              <p:nvPr/>
            </p:nvGrpSpPr>
            <p:grpSpPr>
              <a:xfrm flipH="1">
                <a:off x="7406991" y="4528907"/>
                <a:ext cx="376672" cy="376672"/>
                <a:chOff x="323850" y="2455863"/>
                <a:chExt cx="552450" cy="552450"/>
              </a:xfrm>
              <a:solidFill>
                <a:srgbClr val="00B0F0"/>
              </a:solidFill>
            </p:grpSpPr>
            <p:sp>
              <p:nvSpPr>
                <p:cNvPr id="250" name="Freeform 10"/>
                <p:cNvSpPr>
                  <a:spLocks/>
                </p:cNvSpPr>
                <p:nvPr/>
              </p:nvSpPr>
              <p:spPr bwMode="auto">
                <a:xfrm>
                  <a:off x="323850" y="2941638"/>
                  <a:ext cx="552450" cy="23813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1" name="Freeform 11"/>
                <p:cNvSpPr>
                  <a:spLocks/>
                </p:cNvSpPr>
                <p:nvPr/>
              </p:nvSpPr>
              <p:spPr bwMode="auto">
                <a:xfrm>
                  <a:off x="323850" y="2986088"/>
                  <a:ext cx="552450" cy="22225"/>
                </a:xfrm>
                <a:custGeom>
                  <a:avLst/>
                  <a:gdLst>
                    <a:gd name="T0" fmla="*/ 4298 w 4388"/>
                    <a:gd name="T1" fmla="*/ 181 h 181"/>
                    <a:gd name="T2" fmla="*/ 90 w 4388"/>
                    <a:gd name="T3" fmla="*/ 181 h 181"/>
                    <a:gd name="T4" fmla="*/ 0 w 4388"/>
                    <a:gd name="T5" fmla="*/ 90 h 181"/>
                    <a:gd name="T6" fmla="*/ 90 w 4388"/>
                    <a:gd name="T7" fmla="*/ 0 h 181"/>
                    <a:gd name="T8" fmla="*/ 4298 w 4388"/>
                    <a:gd name="T9" fmla="*/ 0 h 181"/>
                    <a:gd name="T10" fmla="*/ 4388 w 4388"/>
                    <a:gd name="T11" fmla="*/ 90 h 181"/>
                    <a:gd name="T12" fmla="*/ 4298 w 4388"/>
                    <a:gd name="T13" fmla="*/ 18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8" h="181">
                      <a:moveTo>
                        <a:pt x="4298" y="181"/>
                      </a:moveTo>
                      <a:cubicBezTo>
                        <a:pt x="90" y="181"/>
                        <a:pt x="90" y="181"/>
                        <a:pt x="90" y="181"/>
                      </a:cubicBezTo>
                      <a:cubicBezTo>
                        <a:pt x="40" y="181"/>
                        <a:pt x="0" y="140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4298" y="0"/>
                        <a:pt x="4298" y="0"/>
                        <a:pt x="4298" y="0"/>
                      </a:cubicBezTo>
                      <a:cubicBezTo>
                        <a:pt x="4348" y="0"/>
                        <a:pt x="4388" y="40"/>
                        <a:pt x="4388" y="90"/>
                      </a:cubicBezTo>
                      <a:cubicBezTo>
                        <a:pt x="4388" y="140"/>
                        <a:pt x="4348" y="181"/>
                        <a:pt x="4298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12"/>
                <p:cNvSpPr>
                  <a:spLocks noEditPoints="1"/>
                </p:cNvSpPr>
                <p:nvPr/>
              </p:nvSpPr>
              <p:spPr bwMode="auto">
                <a:xfrm>
                  <a:off x="323850" y="2549526"/>
                  <a:ext cx="552450" cy="376238"/>
                </a:xfrm>
                <a:custGeom>
                  <a:avLst/>
                  <a:gdLst>
                    <a:gd name="T0" fmla="*/ 3199 w 4388"/>
                    <a:gd name="T1" fmla="*/ 675 h 2985"/>
                    <a:gd name="T2" fmla="*/ 3366 w 4388"/>
                    <a:gd name="T3" fmla="*/ 585 h 2985"/>
                    <a:gd name="T4" fmla="*/ 2157 w 4388"/>
                    <a:gd name="T5" fmla="*/ 11 h 2985"/>
                    <a:gd name="T6" fmla="*/ 1114 w 4388"/>
                    <a:gd name="T7" fmla="*/ 675 h 2985"/>
                    <a:gd name="T8" fmla="*/ 90 w 4388"/>
                    <a:gd name="T9" fmla="*/ 1286 h 2985"/>
                    <a:gd name="T10" fmla="*/ 90 w 4388"/>
                    <a:gd name="T11" fmla="*/ 2985 h 2985"/>
                    <a:gd name="T12" fmla="*/ 1852 w 4388"/>
                    <a:gd name="T13" fmla="*/ 1948 h 2985"/>
                    <a:gd name="T14" fmla="*/ 2627 w 4388"/>
                    <a:gd name="T15" fmla="*/ 2985 h 2985"/>
                    <a:gd name="T16" fmla="*/ 4388 w 4388"/>
                    <a:gd name="T17" fmla="*/ 1377 h 2985"/>
                    <a:gd name="T18" fmla="*/ 505 w 4388"/>
                    <a:gd name="T19" fmla="*/ 2727 h 2985"/>
                    <a:gd name="T20" fmla="*/ 505 w 4388"/>
                    <a:gd name="T21" fmla="*/ 2289 h 2985"/>
                    <a:gd name="T22" fmla="*/ 596 w 4388"/>
                    <a:gd name="T23" fmla="*/ 2035 h 2985"/>
                    <a:gd name="T24" fmla="*/ 415 w 4388"/>
                    <a:gd name="T25" fmla="*/ 1778 h 2985"/>
                    <a:gd name="T26" fmla="*/ 596 w 4388"/>
                    <a:gd name="T27" fmla="*/ 2035 h 2985"/>
                    <a:gd name="T28" fmla="*/ 811 w 4388"/>
                    <a:gd name="T29" fmla="*/ 2637 h 2985"/>
                    <a:gd name="T30" fmla="*/ 992 w 4388"/>
                    <a:gd name="T31" fmla="*/ 2380 h 2985"/>
                    <a:gd name="T32" fmla="*/ 901 w 4388"/>
                    <a:gd name="T33" fmla="*/ 2125 h 2985"/>
                    <a:gd name="T34" fmla="*/ 901 w 4388"/>
                    <a:gd name="T35" fmla="*/ 1687 h 2985"/>
                    <a:gd name="T36" fmla="*/ 1388 w 4388"/>
                    <a:gd name="T37" fmla="*/ 2637 h 2985"/>
                    <a:gd name="T38" fmla="*/ 1207 w 4388"/>
                    <a:gd name="T39" fmla="*/ 2380 h 2985"/>
                    <a:gd name="T40" fmla="*/ 1388 w 4388"/>
                    <a:gd name="T41" fmla="*/ 2637 h 2985"/>
                    <a:gd name="T42" fmla="*/ 1207 w 4388"/>
                    <a:gd name="T43" fmla="*/ 2035 h 2985"/>
                    <a:gd name="T44" fmla="*/ 1388 w 4388"/>
                    <a:gd name="T45" fmla="*/ 1778 h 2985"/>
                    <a:gd name="T46" fmla="*/ 1798 w 4388"/>
                    <a:gd name="T47" fmla="*/ 1631 h 2985"/>
                    <a:gd name="T48" fmla="*/ 1798 w 4388"/>
                    <a:gd name="T49" fmla="*/ 1194 h 2985"/>
                    <a:gd name="T50" fmla="*/ 1888 w 4388"/>
                    <a:gd name="T51" fmla="*/ 939 h 2985"/>
                    <a:gd name="T52" fmla="*/ 1707 w 4388"/>
                    <a:gd name="T53" fmla="*/ 682 h 2985"/>
                    <a:gd name="T54" fmla="*/ 1888 w 4388"/>
                    <a:gd name="T55" fmla="*/ 939 h 2985"/>
                    <a:gd name="T56" fmla="*/ 2104 w 4388"/>
                    <a:gd name="T57" fmla="*/ 1541 h 2985"/>
                    <a:gd name="T58" fmla="*/ 2285 w 4388"/>
                    <a:gd name="T59" fmla="*/ 1284 h 2985"/>
                    <a:gd name="T60" fmla="*/ 2194 w 4388"/>
                    <a:gd name="T61" fmla="*/ 1030 h 2985"/>
                    <a:gd name="T62" fmla="*/ 2194 w 4388"/>
                    <a:gd name="T63" fmla="*/ 592 h 2985"/>
                    <a:gd name="T64" fmla="*/ 2681 w 4388"/>
                    <a:gd name="T65" fmla="*/ 1541 h 2985"/>
                    <a:gd name="T66" fmla="*/ 2500 w 4388"/>
                    <a:gd name="T67" fmla="*/ 1284 h 2985"/>
                    <a:gd name="T68" fmla="*/ 2681 w 4388"/>
                    <a:gd name="T69" fmla="*/ 1541 h 2985"/>
                    <a:gd name="T70" fmla="*/ 2500 w 4388"/>
                    <a:gd name="T71" fmla="*/ 939 h 2985"/>
                    <a:gd name="T72" fmla="*/ 2681 w 4388"/>
                    <a:gd name="T73" fmla="*/ 682 h 2985"/>
                    <a:gd name="T74" fmla="*/ 3090 w 4388"/>
                    <a:gd name="T75" fmla="*/ 2727 h 2985"/>
                    <a:gd name="T76" fmla="*/ 3090 w 4388"/>
                    <a:gd name="T77" fmla="*/ 2289 h 2985"/>
                    <a:gd name="T78" fmla="*/ 3181 w 4388"/>
                    <a:gd name="T79" fmla="*/ 2035 h 2985"/>
                    <a:gd name="T80" fmla="*/ 3000 w 4388"/>
                    <a:gd name="T81" fmla="*/ 1778 h 2985"/>
                    <a:gd name="T82" fmla="*/ 3181 w 4388"/>
                    <a:gd name="T83" fmla="*/ 2035 h 2985"/>
                    <a:gd name="T84" fmla="*/ 3396 w 4388"/>
                    <a:gd name="T85" fmla="*/ 2637 h 2985"/>
                    <a:gd name="T86" fmla="*/ 3577 w 4388"/>
                    <a:gd name="T87" fmla="*/ 2380 h 2985"/>
                    <a:gd name="T88" fmla="*/ 3486 w 4388"/>
                    <a:gd name="T89" fmla="*/ 2125 h 2985"/>
                    <a:gd name="T90" fmla="*/ 3486 w 4388"/>
                    <a:gd name="T91" fmla="*/ 1687 h 2985"/>
                    <a:gd name="T92" fmla="*/ 3973 w 4388"/>
                    <a:gd name="T93" fmla="*/ 2637 h 2985"/>
                    <a:gd name="T94" fmla="*/ 3792 w 4388"/>
                    <a:gd name="T95" fmla="*/ 2380 h 2985"/>
                    <a:gd name="T96" fmla="*/ 3973 w 4388"/>
                    <a:gd name="T97" fmla="*/ 2637 h 2985"/>
                    <a:gd name="T98" fmla="*/ 3792 w 4388"/>
                    <a:gd name="T99" fmla="*/ 2035 h 2985"/>
                    <a:gd name="T100" fmla="*/ 3973 w 4388"/>
                    <a:gd name="T101" fmla="*/ 1778 h 2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388" h="2985">
                      <a:moveTo>
                        <a:pt x="4298" y="1286"/>
                      </a:moveTo>
                      <a:cubicBezTo>
                        <a:pt x="3199" y="1286"/>
                        <a:pt x="3199" y="1286"/>
                        <a:pt x="3199" y="1286"/>
                      </a:cubicBezTo>
                      <a:cubicBezTo>
                        <a:pt x="3199" y="675"/>
                        <a:pt x="3199" y="675"/>
                        <a:pt x="3199" y="675"/>
                      </a:cubicBezTo>
                      <a:cubicBezTo>
                        <a:pt x="3274" y="675"/>
                        <a:pt x="3274" y="675"/>
                        <a:pt x="3274" y="675"/>
                      </a:cubicBezTo>
                      <a:cubicBezTo>
                        <a:pt x="3274" y="675"/>
                        <a:pt x="3275" y="675"/>
                        <a:pt x="3275" y="675"/>
                      </a:cubicBezTo>
                      <a:cubicBezTo>
                        <a:pt x="3325" y="675"/>
                        <a:pt x="3366" y="635"/>
                        <a:pt x="3366" y="585"/>
                      </a:cubicBezTo>
                      <a:cubicBezTo>
                        <a:pt x="3366" y="544"/>
                        <a:pt x="3339" y="509"/>
                        <a:pt x="3302" y="498"/>
                      </a:cubicBezTo>
                      <a:cubicBezTo>
                        <a:pt x="2231" y="11"/>
                        <a:pt x="2231" y="11"/>
                        <a:pt x="2231" y="11"/>
                      </a:cubicBezTo>
                      <a:cubicBezTo>
                        <a:pt x="2208" y="0"/>
                        <a:pt x="2180" y="0"/>
                        <a:pt x="2157" y="11"/>
                      </a:cubicBezTo>
                      <a:cubicBezTo>
                        <a:pt x="1077" y="502"/>
                        <a:pt x="1077" y="502"/>
                        <a:pt x="1077" y="502"/>
                      </a:cubicBezTo>
                      <a:cubicBezTo>
                        <a:pt x="1038" y="520"/>
                        <a:pt x="1017" y="562"/>
                        <a:pt x="1026" y="604"/>
                      </a:cubicBezTo>
                      <a:cubicBezTo>
                        <a:pt x="1035" y="645"/>
                        <a:pt x="1072" y="675"/>
                        <a:pt x="1114" y="675"/>
                      </a:cubicBezTo>
                      <a:cubicBezTo>
                        <a:pt x="1189" y="675"/>
                        <a:pt x="1189" y="675"/>
                        <a:pt x="1189" y="675"/>
                      </a:cubicBezTo>
                      <a:cubicBezTo>
                        <a:pt x="1189" y="1286"/>
                        <a:pt x="1189" y="1286"/>
                        <a:pt x="1189" y="1286"/>
                      </a:cubicBezTo>
                      <a:cubicBezTo>
                        <a:pt x="90" y="1286"/>
                        <a:pt x="90" y="1286"/>
                        <a:pt x="90" y="1286"/>
                      </a:cubicBezTo>
                      <a:cubicBezTo>
                        <a:pt x="40" y="1286"/>
                        <a:pt x="0" y="1327"/>
                        <a:pt x="0" y="1377"/>
                      </a:cubicBezTo>
                      <a:cubicBezTo>
                        <a:pt x="0" y="2895"/>
                        <a:pt x="0" y="2895"/>
                        <a:pt x="0" y="2895"/>
                      </a:cubicBezTo>
                      <a:cubicBezTo>
                        <a:pt x="0" y="2945"/>
                        <a:pt x="40" y="2985"/>
                        <a:pt x="90" y="2985"/>
                      </a:cubicBezTo>
                      <a:cubicBezTo>
                        <a:pt x="1761" y="2985"/>
                        <a:pt x="1761" y="2985"/>
                        <a:pt x="1761" y="2985"/>
                      </a:cubicBezTo>
                      <a:cubicBezTo>
                        <a:pt x="1761" y="2043"/>
                        <a:pt x="1761" y="2043"/>
                        <a:pt x="1761" y="2043"/>
                      </a:cubicBezTo>
                      <a:cubicBezTo>
                        <a:pt x="1761" y="1991"/>
                        <a:pt x="1802" y="1948"/>
                        <a:pt x="1852" y="1948"/>
                      </a:cubicBezTo>
                      <a:cubicBezTo>
                        <a:pt x="2536" y="1948"/>
                        <a:pt x="2536" y="1948"/>
                        <a:pt x="2536" y="1948"/>
                      </a:cubicBezTo>
                      <a:cubicBezTo>
                        <a:pt x="2586" y="1948"/>
                        <a:pt x="2627" y="1991"/>
                        <a:pt x="2627" y="2043"/>
                      </a:cubicBezTo>
                      <a:cubicBezTo>
                        <a:pt x="2627" y="2985"/>
                        <a:pt x="2627" y="2985"/>
                        <a:pt x="2627" y="2985"/>
                      </a:cubicBezTo>
                      <a:cubicBezTo>
                        <a:pt x="4298" y="2985"/>
                        <a:pt x="4298" y="2985"/>
                        <a:pt x="4298" y="2985"/>
                      </a:cubicBezTo>
                      <a:cubicBezTo>
                        <a:pt x="4348" y="2985"/>
                        <a:pt x="4388" y="2945"/>
                        <a:pt x="4388" y="2895"/>
                      </a:cubicBezTo>
                      <a:cubicBezTo>
                        <a:pt x="4388" y="1377"/>
                        <a:pt x="4388" y="1377"/>
                        <a:pt x="4388" y="1377"/>
                      </a:cubicBezTo>
                      <a:cubicBezTo>
                        <a:pt x="4388" y="1327"/>
                        <a:pt x="4348" y="1286"/>
                        <a:pt x="4298" y="1286"/>
                      </a:cubicBezTo>
                      <a:close/>
                      <a:moveTo>
                        <a:pt x="596" y="2637"/>
                      </a:moveTo>
                      <a:cubicBezTo>
                        <a:pt x="596" y="2687"/>
                        <a:pt x="555" y="2727"/>
                        <a:pt x="505" y="2727"/>
                      </a:cubicBezTo>
                      <a:cubicBezTo>
                        <a:pt x="455" y="2727"/>
                        <a:pt x="415" y="2687"/>
                        <a:pt x="415" y="2637"/>
                      </a:cubicBezTo>
                      <a:cubicBezTo>
                        <a:pt x="415" y="2380"/>
                        <a:pt x="415" y="2380"/>
                        <a:pt x="415" y="2380"/>
                      </a:cubicBezTo>
                      <a:cubicBezTo>
                        <a:pt x="415" y="2330"/>
                        <a:pt x="455" y="2289"/>
                        <a:pt x="505" y="2289"/>
                      </a:cubicBezTo>
                      <a:cubicBezTo>
                        <a:pt x="555" y="2289"/>
                        <a:pt x="596" y="2330"/>
                        <a:pt x="596" y="2380"/>
                      </a:cubicBezTo>
                      <a:lnTo>
                        <a:pt x="596" y="2637"/>
                      </a:lnTo>
                      <a:close/>
                      <a:moveTo>
                        <a:pt x="596" y="2035"/>
                      </a:moveTo>
                      <a:cubicBezTo>
                        <a:pt x="596" y="2085"/>
                        <a:pt x="555" y="2125"/>
                        <a:pt x="505" y="2125"/>
                      </a:cubicBezTo>
                      <a:cubicBezTo>
                        <a:pt x="455" y="2125"/>
                        <a:pt x="415" y="2085"/>
                        <a:pt x="415" y="2035"/>
                      </a:cubicBezTo>
                      <a:cubicBezTo>
                        <a:pt x="415" y="1778"/>
                        <a:pt x="415" y="1778"/>
                        <a:pt x="415" y="1778"/>
                      </a:cubicBezTo>
                      <a:cubicBezTo>
                        <a:pt x="415" y="1728"/>
                        <a:pt x="455" y="1687"/>
                        <a:pt x="505" y="1687"/>
                      </a:cubicBezTo>
                      <a:cubicBezTo>
                        <a:pt x="555" y="1687"/>
                        <a:pt x="596" y="1728"/>
                        <a:pt x="596" y="1778"/>
                      </a:cubicBezTo>
                      <a:lnTo>
                        <a:pt x="596" y="2035"/>
                      </a:lnTo>
                      <a:close/>
                      <a:moveTo>
                        <a:pt x="992" y="2637"/>
                      </a:moveTo>
                      <a:cubicBezTo>
                        <a:pt x="992" y="2687"/>
                        <a:pt x="951" y="2727"/>
                        <a:pt x="901" y="2727"/>
                      </a:cubicBezTo>
                      <a:cubicBezTo>
                        <a:pt x="851" y="2727"/>
                        <a:pt x="811" y="2687"/>
                        <a:pt x="811" y="2637"/>
                      </a:cubicBezTo>
                      <a:cubicBezTo>
                        <a:pt x="811" y="2380"/>
                        <a:pt x="811" y="2380"/>
                        <a:pt x="811" y="2380"/>
                      </a:cubicBezTo>
                      <a:cubicBezTo>
                        <a:pt x="811" y="2330"/>
                        <a:pt x="851" y="2289"/>
                        <a:pt x="901" y="2289"/>
                      </a:cubicBezTo>
                      <a:cubicBezTo>
                        <a:pt x="951" y="2289"/>
                        <a:pt x="992" y="2330"/>
                        <a:pt x="992" y="2380"/>
                      </a:cubicBezTo>
                      <a:lnTo>
                        <a:pt x="992" y="2637"/>
                      </a:lnTo>
                      <a:close/>
                      <a:moveTo>
                        <a:pt x="992" y="2035"/>
                      </a:moveTo>
                      <a:cubicBezTo>
                        <a:pt x="992" y="2085"/>
                        <a:pt x="951" y="2125"/>
                        <a:pt x="901" y="2125"/>
                      </a:cubicBezTo>
                      <a:cubicBezTo>
                        <a:pt x="851" y="2125"/>
                        <a:pt x="811" y="2085"/>
                        <a:pt x="811" y="2035"/>
                      </a:cubicBezTo>
                      <a:cubicBezTo>
                        <a:pt x="811" y="1778"/>
                        <a:pt x="811" y="1778"/>
                        <a:pt x="811" y="1778"/>
                      </a:cubicBezTo>
                      <a:cubicBezTo>
                        <a:pt x="811" y="1728"/>
                        <a:pt x="851" y="1687"/>
                        <a:pt x="901" y="1687"/>
                      </a:cubicBezTo>
                      <a:cubicBezTo>
                        <a:pt x="951" y="1687"/>
                        <a:pt x="992" y="1728"/>
                        <a:pt x="992" y="1778"/>
                      </a:cubicBezTo>
                      <a:lnTo>
                        <a:pt x="992" y="2035"/>
                      </a:lnTo>
                      <a:close/>
                      <a:moveTo>
                        <a:pt x="1388" y="2637"/>
                      </a:moveTo>
                      <a:cubicBezTo>
                        <a:pt x="1388" y="2687"/>
                        <a:pt x="1348" y="2727"/>
                        <a:pt x="1298" y="2727"/>
                      </a:cubicBezTo>
                      <a:cubicBezTo>
                        <a:pt x="1248" y="2727"/>
                        <a:pt x="1207" y="2687"/>
                        <a:pt x="1207" y="2637"/>
                      </a:cubicBezTo>
                      <a:cubicBezTo>
                        <a:pt x="1207" y="2380"/>
                        <a:pt x="1207" y="2380"/>
                        <a:pt x="1207" y="2380"/>
                      </a:cubicBezTo>
                      <a:cubicBezTo>
                        <a:pt x="1207" y="2330"/>
                        <a:pt x="1248" y="2289"/>
                        <a:pt x="1298" y="2289"/>
                      </a:cubicBezTo>
                      <a:cubicBezTo>
                        <a:pt x="1348" y="2289"/>
                        <a:pt x="1388" y="2330"/>
                        <a:pt x="1388" y="2380"/>
                      </a:cubicBezTo>
                      <a:lnTo>
                        <a:pt x="1388" y="2637"/>
                      </a:lnTo>
                      <a:close/>
                      <a:moveTo>
                        <a:pt x="1388" y="2035"/>
                      </a:moveTo>
                      <a:cubicBezTo>
                        <a:pt x="1388" y="2085"/>
                        <a:pt x="1348" y="2125"/>
                        <a:pt x="1298" y="2125"/>
                      </a:cubicBezTo>
                      <a:cubicBezTo>
                        <a:pt x="1248" y="2125"/>
                        <a:pt x="1207" y="2085"/>
                        <a:pt x="1207" y="2035"/>
                      </a:cubicBezTo>
                      <a:cubicBezTo>
                        <a:pt x="1207" y="1778"/>
                        <a:pt x="1207" y="1778"/>
                        <a:pt x="1207" y="1778"/>
                      </a:cubicBezTo>
                      <a:cubicBezTo>
                        <a:pt x="1207" y="1728"/>
                        <a:pt x="1248" y="1687"/>
                        <a:pt x="1298" y="1687"/>
                      </a:cubicBezTo>
                      <a:cubicBezTo>
                        <a:pt x="1348" y="1687"/>
                        <a:pt x="1388" y="1728"/>
                        <a:pt x="1388" y="1778"/>
                      </a:cubicBezTo>
                      <a:lnTo>
                        <a:pt x="1388" y="2035"/>
                      </a:lnTo>
                      <a:close/>
                      <a:moveTo>
                        <a:pt x="1888" y="1541"/>
                      </a:moveTo>
                      <a:cubicBezTo>
                        <a:pt x="1888" y="1591"/>
                        <a:pt x="1848" y="1631"/>
                        <a:pt x="1798" y="1631"/>
                      </a:cubicBezTo>
                      <a:cubicBezTo>
                        <a:pt x="1748" y="1631"/>
                        <a:pt x="1707" y="1591"/>
                        <a:pt x="1707" y="1541"/>
                      </a:cubicBezTo>
                      <a:cubicBezTo>
                        <a:pt x="1707" y="1284"/>
                        <a:pt x="1707" y="1284"/>
                        <a:pt x="1707" y="1284"/>
                      </a:cubicBezTo>
                      <a:cubicBezTo>
                        <a:pt x="1707" y="1234"/>
                        <a:pt x="1748" y="1194"/>
                        <a:pt x="1798" y="1194"/>
                      </a:cubicBezTo>
                      <a:cubicBezTo>
                        <a:pt x="1848" y="1194"/>
                        <a:pt x="1888" y="1234"/>
                        <a:pt x="1888" y="1284"/>
                      </a:cubicBezTo>
                      <a:lnTo>
                        <a:pt x="1888" y="1541"/>
                      </a:lnTo>
                      <a:close/>
                      <a:moveTo>
                        <a:pt x="1888" y="939"/>
                      </a:moveTo>
                      <a:cubicBezTo>
                        <a:pt x="1888" y="989"/>
                        <a:pt x="1848" y="1030"/>
                        <a:pt x="1798" y="1030"/>
                      </a:cubicBezTo>
                      <a:cubicBezTo>
                        <a:pt x="1748" y="1030"/>
                        <a:pt x="1707" y="989"/>
                        <a:pt x="1707" y="939"/>
                      </a:cubicBezTo>
                      <a:cubicBezTo>
                        <a:pt x="1707" y="682"/>
                        <a:pt x="1707" y="682"/>
                        <a:pt x="1707" y="682"/>
                      </a:cubicBezTo>
                      <a:cubicBezTo>
                        <a:pt x="1707" y="632"/>
                        <a:pt x="1748" y="592"/>
                        <a:pt x="1798" y="592"/>
                      </a:cubicBezTo>
                      <a:cubicBezTo>
                        <a:pt x="1848" y="592"/>
                        <a:pt x="1888" y="632"/>
                        <a:pt x="1888" y="682"/>
                      </a:cubicBezTo>
                      <a:lnTo>
                        <a:pt x="1888" y="939"/>
                      </a:lnTo>
                      <a:close/>
                      <a:moveTo>
                        <a:pt x="2285" y="1541"/>
                      </a:moveTo>
                      <a:cubicBezTo>
                        <a:pt x="2285" y="1591"/>
                        <a:pt x="2244" y="1631"/>
                        <a:pt x="2194" y="1631"/>
                      </a:cubicBezTo>
                      <a:cubicBezTo>
                        <a:pt x="2144" y="1631"/>
                        <a:pt x="2104" y="1591"/>
                        <a:pt x="2104" y="1541"/>
                      </a:cubicBezTo>
                      <a:cubicBezTo>
                        <a:pt x="2104" y="1284"/>
                        <a:pt x="2104" y="1284"/>
                        <a:pt x="2104" y="1284"/>
                      </a:cubicBezTo>
                      <a:cubicBezTo>
                        <a:pt x="2104" y="1234"/>
                        <a:pt x="2144" y="1194"/>
                        <a:pt x="2194" y="1194"/>
                      </a:cubicBezTo>
                      <a:cubicBezTo>
                        <a:pt x="2244" y="1194"/>
                        <a:pt x="2285" y="1234"/>
                        <a:pt x="2285" y="1284"/>
                      </a:cubicBezTo>
                      <a:lnTo>
                        <a:pt x="2285" y="1541"/>
                      </a:lnTo>
                      <a:close/>
                      <a:moveTo>
                        <a:pt x="2285" y="939"/>
                      </a:moveTo>
                      <a:cubicBezTo>
                        <a:pt x="2285" y="989"/>
                        <a:pt x="2244" y="1030"/>
                        <a:pt x="2194" y="1030"/>
                      </a:cubicBezTo>
                      <a:cubicBezTo>
                        <a:pt x="2144" y="1030"/>
                        <a:pt x="2104" y="989"/>
                        <a:pt x="2104" y="939"/>
                      </a:cubicBezTo>
                      <a:cubicBezTo>
                        <a:pt x="2104" y="682"/>
                        <a:pt x="2104" y="682"/>
                        <a:pt x="2104" y="682"/>
                      </a:cubicBezTo>
                      <a:cubicBezTo>
                        <a:pt x="2104" y="632"/>
                        <a:pt x="2144" y="592"/>
                        <a:pt x="2194" y="592"/>
                      </a:cubicBezTo>
                      <a:cubicBezTo>
                        <a:pt x="2244" y="592"/>
                        <a:pt x="2285" y="632"/>
                        <a:pt x="2285" y="682"/>
                      </a:cubicBezTo>
                      <a:lnTo>
                        <a:pt x="2285" y="939"/>
                      </a:lnTo>
                      <a:close/>
                      <a:moveTo>
                        <a:pt x="2681" y="1541"/>
                      </a:moveTo>
                      <a:cubicBezTo>
                        <a:pt x="2681" y="1591"/>
                        <a:pt x="2640" y="1631"/>
                        <a:pt x="2590" y="1631"/>
                      </a:cubicBezTo>
                      <a:cubicBezTo>
                        <a:pt x="2540" y="1631"/>
                        <a:pt x="2500" y="1591"/>
                        <a:pt x="2500" y="1541"/>
                      </a:cubicBezTo>
                      <a:cubicBezTo>
                        <a:pt x="2500" y="1284"/>
                        <a:pt x="2500" y="1284"/>
                        <a:pt x="2500" y="1284"/>
                      </a:cubicBezTo>
                      <a:cubicBezTo>
                        <a:pt x="2500" y="1234"/>
                        <a:pt x="2540" y="1194"/>
                        <a:pt x="2590" y="1194"/>
                      </a:cubicBezTo>
                      <a:cubicBezTo>
                        <a:pt x="2640" y="1194"/>
                        <a:pt x="2681" y="1234"/>
                        <a:pt x="2681" y="1284"/>
                      </a:cubicBezTo>
                      <a:lnTo>
                        <a:pt x="2681" y="1541"/>
                      </a:lnTo>
                      <a:close/>
                      <a:moveTo>
                        <a:pt x="2681" y="939"/>
                      </a:moveTo>
                      <a:cubicBezTo>
                        <a:pt x="2681" y="989"/>
                        <a:pt x="2640" y="1030"/>
                        <a:pt x="2590" y="1030"/>
                      </a:cubicBezTo>
                      <a:cubicBezTo>
                        <a:pt x="2540" y="1030"/>
                        <a:pt x="2500" y="989"/>
                        <a:pt x="2500" y="939"/>
                      </a:cubicBezTo>
                      <a:cubicBezTo>
                        <a:pt x="2500" y="682"/>
                        <a:pt x="2500" y="682"/>
                        <a:pt x="2500" y="682"/>
                      </a:cubicBezTo>
                      <a:cubicBezTo>
                        <a:pt x="2500" y="632"/>
                        <a:pt x="2540" y="592"/>
                        <a:pt x="2590" y="592"/>
                      </a:cubicBezTo>
                      <a:cubicBezTo>
                        <a:pt x="2640" y="592"/>
                        <a:pt x="2681" y="632"/>
                        <a:pt x="2681" y="682"/>
                      </a:cubicBezTo>
                      <a:lnTo>
                        <a:pt x="2681" y="939"/>
                      </a:lnTo>
                      <a:close/>
                      <a:moveTo>
                        <a:pt x="3181" y="2637"/>
                      </a:moveTo>
                      <a:cubicBezTo>
                        <a:pt x="3181" y="2687"/>
                        <a:pt x="3140" y="2727"/>
                        <a:pt x="3090" y="2727"/>
                      </a:cubicBezTo>
                      <a:cubicBezTo>
                        <a:pt x="3040" y="2727"/>
                        <a:pt x="3000" y="2687"/>
                        <a:pt x="3000" y="2637"/>
                      </a:cubicBezTo>
                      <a:cubicBezTo>
                        <a:pt x="3000" y="2380"/>
                        <a:pt x="3000" y="2380"/>
                        <a:pt x="3000" y="2380"/>
                      </a:cubicBezTo>
                      <a:cubicBezTo>
                        <a:pt x="3000" y="2330"/>
                        <a:pt x="3040" y="2289"/>
                        <a:pt x="3090" y="2289"/>
                      </a:cubicBezTo>
                      <a:cubicBezTo>
                        <a:pt x="3140" y="2289"/>
                        <a:pt x="3181" y="2330"/>
                        <a:pt x="3181" y="2380"/>
                      </a:cubicBezTo>
                      <a:lnTo>
                        <a:pt x="3181" y="2637"/>
                      </a:lnTo>
                      <a:close/>
                      <a:moveTo>
                        <a:pt x="3181" y="2035"/>
                      </a:moveTo>
                      <a:cubicBezTo>
                        <a:pt x="3181" y="2085"/>
                        <a:pt x="3140" y="2125"/>
                        <a:pt x="3090" y="2125"/>
                      </a:cubicBezTo>
                      <a:cubicBezTo>
                        <a:pt x="3040" y="2125"/>
                        <a:pt x="3000" y="2085"/>
                        <a:pt x="3000" y="2035"/>
                      </a:cubicBezTo>
                      <a:cubicBezTo>
                        <a:pt x="3000" y="1778"/>
                        <a:pt x="3000" y="1778"/>
                        <a:pt x="3000" y="1778"/>
                      </a:cubicBezTo>
                      <a:cubicBezTo>
                        <a:pt x="3000" y="1728"/>
                        <a:pt x="3040" y="1687"/>
                        <a:pt x="3090" y="1687"/>
                      </a:cubicBezTo>
                      <a:cubicBezTo>
                        <a:pt x="3140" y="1687"/>
                        <a:pt x="3181" y="1728"/>
                        <a:pt x="3181" y="1778"/>
                      </a:cubicBezTo>
                      <a:lnTo>
                        <a:pt x="3181" y="2035"/>
                      </a:lnTo>
                      <a:close/>
                      <a:moveTo>
                        <a:pt x="3577" y="2637"/>
                      </a:moveTo>
                      <a:cubicBezTo>
                        <a:pt x="3577" y="2687"/>
                        <a:pt x="3536" y="2727"/>
                        <a:pt x="3486" y="2727"/>
                      </a:cubicBezTo>
                      <a:cubicBezTo>
                        <a:pt x="3436" y="2727"/>
                        <a:pt x="3396" y="2687"/>
                        <a:pt x="3396" y="2637"/>
                      </a:cubicBezTo>
                      <a:cubicBezTo>
                        <a:pt x="3396" y="2380"/>
                        <a:pt x="3396" y="2380"/>
                        <a:pt x="3396" y="2380"/>
                      </a:cubicBezTo>
                      <a:cubicBezTo>
                        <a:pt x="3396" y="2330"/>
                        <a:pt x="3436" y="2289"/>
                        <a:pt x="3486" y="2289"/>
                      </a:cubicBezTo>
                      <a:cubicBezTo>
                        <a:pt x="3536" y="2289"/>
                        <a:pt x="3577" y="2330"/>
                        <a:pt x="3577" y="2380"/>
                      </a:cubicBezTo>
                      <a:lnTo>
                        <a:pt x="3577" y="2637"/>
                      </a:lnTo>
                      <a:close/>
                      <a:moveTo>
                        <a:pt x="3577" y="2035"/>
                      </a:moveTo>
                      <a:cubicBezTo>
                        <a:pt x="3577" y="2085"/>
                        <a:pt x="3536" y="2125"/>
                        <a:pt x="3486" y="2125"/>
                      </a:cubicBezTo>
                      <a:cubicBezTo>
                        <a:pt x="3436" y="2125"/>
                        <a:pt x="3396" y="2085"/>
                        <a:pt x="3396" y="2035"/>
                      </a:cubicBezTo>
                      <a:cubicBezTo>
                        <a:pt x="3396" y="1778"/>
                        <a:pt x="3396" y="1778"/>
                        <a:pt x="3396" y="1778"/>
                      </a:cubicBezTo>
                      <a:cubicBezTo>
                        <a:pt x="3396" y="1728"/>
                        <a:pt x="3436" y="1687"/>
                        <a:pt x="3486" y="1687"/>
                      </a:cubicBezTo>
                      <a:cubicBezTo>
                        <a:pt x="3536" y="1687"/>
                        <a:pt x="3577" y="1728"/>
                        <a:pt x="3577" y="1778"/>
                      </a:cubicBezTo>
                      <a:lnTo>
                        <a:pt x="3577" y="2035"/>
                      </a:lnTo>
                      <a:close/>
                      <a:moveTo>
                        <a:pt x="3973" y="2637"/>
                      </a:moveTo>
                      <a:cubicBezTo>
                        <a:pt x="3973" y="2687"/>
                        <a:pt x="3933" y="2727"/>
                        <a:pt x="3883" y="2727"/>
                      </a:cubicBezTo>
                      <a:cubicBezTo>
                        <a:pt x="3833" y="2727"/>
                        <a:pt x="3792" y="2687"/>
                        <a:pt x="3792" y="2637"/>
                      </a:cubicBezTo>
                      <a:cubicBezTo>
                        <a:pt x="3792" y="2380"/>
                        <a:pt x="3792" y="2380"/>
                        <a:pt x="3792" y="2380"/>
                      </a:cubicBezTo>
                      <a:cubicBezTo>
                        <a:pt x="3792" y="2330"/>
                        <a:pt x="3833" y="2289"/>
                        <a:pt x="3883" y="2289"/>
                      </a:cubicBezTo>
                      <a:cubicBezTo>
                        <a:pt x="3933" y="2289"/>
                        <a:pt x="3973" y="2330"/>
                        <a:pt x="3973" y="2380"/>
                      </a:cubicBezTo>
                      <a:lnTo>
                        <a:pt x="3973" y="2637"/>
                      </a:lnTo>
                      <a:close/>
                      <a:moveTo>
                        <a:pt x="3973" y="2035"/>
                      </a:moveTo>
                      <a:cubicBezTo>
                        <a:pt x="3973" y="2085"/>
                        <a:pt x="3933" y="2125"/>
                        <a:pt x="3883" y="2125"/>
                      </a:cubicBezTo>
                      <a:cubicBezTo>
                        <a:pt x="3833" y="2125"/>
                        <a:pt x="3792" y="2085"/>
                        <a:pt x="3792" y="2035"/>
                      </a:cubicBezTo>
                      <a:cubicBezTo>
                        <a:pt x="3792" y="1778"/>
                        <a:pt x="3792" y="1778"/>
                        <a:pt x="3792" y="1778"/>
                      </a:cubicBezTo>
                      <a:cubicBezTo>
                        <a:pt x="3792" y="1728"/>
                        <a:pt x="3833" y="1687"/>
                        <a:pt x="3883" y="1687"/>
                      </a:cubicBezTo>
                      <a:cubicBezTo>
                        <a:pt x="3933" y="1687"/>
                        <a:pt x="3973" y="1728"/>
                        <a:pt x="3973" y="1778"/>
                      </a:cubicBezTo>
                      <a:lnTo>
                        <a:pt x="3973" y="20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13"/>
                <p:cNvSpPr>
                  <a:spLocks/>
                </p:cNvSpPr>
                <p:nvPr/>
              </p:nvSpPr>
              <p:spPr bwMode="auto">
                <a:xfrm>
                  <a:off x="588963" y="2455863"/>
                  <a:ext cx="22225" cy="117475"/>
                </a:xfrm>
                <a:custGeom>
                  <a:avLst/>
                  <a:gdLst>
                    <a:gd name="T0" fmla="*/ 90 w 181"/>
                    <a:gd name="T1" fmla="*/ 932 h 932"/>
                    <a:gd name="T2" fmla="*/ 0 w 181"/>
                    <a:gd name="T3" fmla="*/ 841 h 932"/>
                    <a:gd name="T4" fmla="*/ 0 w 181"/>
                    <a:gd name="T5" fmla="*/ 91 h 932"/>
                    <a:gd name="T6" fmla="*/ 90 w 181"/>
                    <a:gd name="T7" fmla="*/ 0 h 932"/>
                    <a:gd name="T8" fmla="*/ 181 w 181"/>
                    <a:gd name="T9" fmla="*/ 91 h 932"/>
                    <a:gd name="T10" fmla="*/ 181 w 181"/>
                    <a:gd name="T11" fmla="*/ 841 h 932"/>
                    <a:gd name="T12" fmla="*/ 90 w 181"/>
                    <a:gd name="T13" fmla="*/ 932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" h="932">
                      <a:moveTo>
                        <a:pt x="90" y="932"/>
                      </a:moveTo>
                      <a:cubicBezTo>
                        <a:pt x="40" y="932"/>
                        <a:pt x="0" y="891"/>
                        <a:pt x="0" y="84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41"/>
                        <a:pt x="40" y="0"/>
                        <a:pt x="90" y="0"/>
                      </a:cubicBezTo>
                      <a:cubicBezTo>
                        <a:pt x="140" y="0"/>
                        <a:pt x="181" y="41"/>
                        <a:pt x="181" y="91"/>
                      </a:cubicBezTo>
                      <a:cubicBezTo>
                        <a:pt x="181" y="841"/>
                        <a:pt x="181" y="841"/>
                        <a:pt x="181" y="841"/>
                      </a:cubicBezTo>
                      <a:cubicBezTo>
                        <a:pt x="181" y="891"/>
                        <a:pt x="140" y="932"/>
                        <a:pt x="90" y="9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4" name="Freeform 14"/>
                <p:cNvSpPr>
                  <a:spLocks/>
                </p:cNvSpPr>
                <p:nvPr/>
              </p:nvSpPr>
              <p:spPr bwMode="auto">
                <a:xfrm>
                  <a:off x="515938" y="2466976"/>
                  <a:ext cx="87313" cy="60325"/>
                </a:xfrm>
                <a:custGeom>
                  <a:avLst/>
                  <a:gdLst>
                    <a:gd name="T0" fmla="*/ 593 w 692"/>
                    <a:gd name="T1" fmla="*/ 309 h 469"/>
                    <a:gd name="T2" fmla="*/ 593 w 692"/>
                    <a:gd name="T3" fmla="*/ 161 h 469"/>
                    <a:gd name="T4" fmla="*/ 692 w 692"/>
                    <a:gd name="T5" fmla="*/ 80 h 469"/>
                    <a:gd name="T6" fmla="*/ 593 w 692"/>
                    <a:gd name="T7" fmla="*/ 0 h 469"/>
                    <a:gd name="T8" fmla="*/ 99 w 692"/>
                    <a:gd name="T9" fmla="*/ 0 h 469"/>
                    <a:gd name="T10" fmla="*/ 0 w 692"/>
                    <a:gd name="T11" fmla="*/ 80 h 469"/>
                    <a:gd name="T12" fmla="*/ 0 w 692"/>
                    <a:gd name="T13" fmla="*/ 389 h 469"/>
                    <a:gd name="T14" fmla="*/ 99 w 692"/>
                    <a:gd name="T15" fmla="*/ 469 h 469"/>
                    <a:gd name="T16" fmla="*/ 594 w 692"/>
                    <a:gd name="T17" fmla="*/ 469 h 469"/>
                    <a:gd name="T18" fmla="*/ 692 w 692"/>
                    <a:gd name="T19" fmla="*/ 389 h 469"/>
                    <a:gd name="T20" fmla="*/ 593 w 692"/>
                    <a:gd name="T21" fmla="*/ 30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2" h="469">
                      <a:moveTo>
                        <a:pt x="593" y="309"/>
                      </a:moveTo>
                      <a:cubicBezTo>
                        <a:pt x="593" y="161"/>
                        <a:pt x="593" y="161"/>
                        <a:pt x="593" y="161"/>
                      </a:cubicBezTo>
                      <a:cubicBezTo>
                        <a:pt x="648" y="161"/>
                        <a:pt x="692" y="125"/>
                        <a:pt x="692" y="80"/>
                      </a:cubicBezTo>
                      <a:cubicBezTo>
                        <a:pt x="692" y="36"/>
                        <a:pt x="648" y="0"/>
                        <a:pt x="593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44" y="0"/>
                        <a:pt x="0" y="36"/>
                        <a:pt x="0" y="80"/>
                      </a:cubicBezTo>
                      <a:cubicBezTo>
                        <a:pt x="0" y="389"/>
                        <a:pt x="0" y="389"/>
                        <a:pt x="0" y="389"/>
                      </a:cubicBezTo>
                      <a:cubicBezTo>
                        <a:pt x="0" y="434"/>
                        <a:pt x="44" y="469"/>
                        <a:pt x="99" y="469"/>
                      </a:cubicBezTo>
                      <a:cubicBezTo>
                        <a:pt x="594" y="469"/>
                        <a:pt x="594" y="469"/>
                        <a:pt x="594" y="469"/>
                      </a:cubicBezTo>
                      <a:cubicBezTo>
                        <a:pt x="648" y="469"/>
                        <a:pt x="692" y="434"/>
                        <a:pt x="692" y="389"/>
                      </a:cubicBezTo>
                      <a:cubicBezTo>
                        <a:pt x="692" y="345"/>
                        <a:pt x="648" y="309"/>
                        <a:pt x="593" y="3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7" name="그룹 236"/>
              <p:cNvGrpSpPr/>
              <p:nvPr/>
            </p:nvGrpSpPr>
            <p:grpSpPr>
              <a:xfrm flipH="1">
                <a:off x="7952024" y="4556136"/>
                <a:ext cx="237154" cy="262792"/>
                <a:chOff x="5726112" y="4946692"/>
                <a:chExt cx="646113" cy="715963"/>
              </a:xfrm>
              <a:solidFill>
                <a:srgbClr val="00B0F0"/>
              </a:solidFill>
            </p:grpSpPr>
            <p:sp>
              <p:nvSpPr>
                <p:cNvPr id="246" name="Freeform 34"/>
                <p:cNvSpPr>
                  <a:spLocks/>
                </p:cNvSpPr>
                <p:nvPr/>
              </p:nvSpPr>
              <p:spPr bwMode="auto">
                <a:xfrm>
                  <a:off x="5726112" y="5241967"/>
                  <a:ext cx="147638" cy="420688"/>
                </a:xfrm>
                <a:custGeom>
                  <a:avLst/>
                  <a:gdLst>
                    <a:gd name="T0" fmla="*/ 84 w 84"/>
                    <a:gd name="T1" fmla="*/ 24 h 240"/>
                    <a:gd name="T2" fmla="*/ 60 w 84"/>
                    <a:gd name="T3" fmla="*/ 0 h 240"/>
                    <a:gd name="T4" fmla="*/ 24 w 84"/>
                    <a:gd name="T5" fmla="*/ 0 h 240"/>
                    <a:gd name="T6" fmla="*/ 0 w 84"/>
                    <a:gd name="T7" fmla="*/ 24 h 240"/>
                    <a:gd name="T8" fmla="*/ 0 w 84"/>
                    <a:gd name="T9" fmla="*/ 216 h 240"/>
                    <a:gd name="T10" fmla="*/ 24 w 84"/>
                    <a:gd name="T11" fmla="*/ 240 h 240"/>
                    <a:gd name="T12" fmla="*/ 60 w 84"/>
                    <a:gd name="T13" fmla="*/ 240 h 240"/>
                    <a:gd name="T14" fmla="*/ 84 w 84"/>
                    <a:gd name="T15" fmla="*/ 216 h 240"/>
                    <a:gd name="T16" fmla="*/ 84 w 84"/>
                    <a:gd name="T17" fmla="*/ 2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4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9"/>
                        <a:pt x="11" y="240"/>
                        <a:pt x="24" y="240"/>
                      </a:cubicBezTo>
                      <a:cubicBezTo>
                        <a:pt x="60" y="240"/>
                        <a:pt x="60" y="240"/>
                        <a:pt x="60" y="240"/>
                      </a:cubicBezTo>
                      <a:cubicBezTo>
                        <a:pt x="73" y="240"/>
                        <a:pt x="84" y="229"/>
                        <a:pt x="84" y="21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7" name="Freeform 35"/>
                <p:cNvSpPr>
                  <a:spLocks/>
                </p:cNvSpPr>
                <p:nvPr/>
              </p:nvSpPr>
              <p:spPr bwMode="auto">
                <a:xfrm>
                  <a:off x="5892800" y="4946692"/>
                  <a:ext cx="146050" cy="715963"/>
                </a:xfrm>
                <a:custGeom>
                  <a:avLst/>
                  <a:gdLst>
                    <a:gd name="T0" fmla="*/ 84 w 84"/>
                    <a:gd name="T1" fmla="*/ 24 h 408"/>
                    <a:gd name="T2" fmla="*/ 60 w 84"/>
                    <a:gd name="T3" fmla="*/ 0 h 408"/>
                    <a:gd name="T4" fmla="*/ 24 w 84"/>
                    <a:gd name="T5" fmla="*/ 0 h 408"/>
                    <a:gd name="T6" fmla="*/ 0 w 84"/>
                    <a:gd name="T7" fmla="*/ 24 h 408"/>
                    <a:gd name="T8" fmla="*/ 0 w 84"/>
                    <a:gd name="T9" fmla="*/ 384 h 408"/>
                    <a:gd name="T10" fmla="*/ 24 w 84"/>
                    <a:gd name="T11" fmla="*/ 408 h 408"/>
                    <a:gd name="T12" fmla="*/ 60 w 84"/>
                    <a:gd name="T13" fmla="*/ 408 h 408"/>
                    <a:gd name="T14" fmla="*/ 84 w 84"/>
                    <a:gd name="T15" fmla="*/ 384 h 408"/>
                    <a:gd name="T16" fmla="*/ 84 w 84"/>
                    <a:gd name="T17" fmla="*/ 24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408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97"/>
                        <a:pt x="11" y="408"/>
                        <a:pt x="24" y="408"/>
                      </a:cubicBezTo>
                      <a:cubicBezTo>
                        <a:pt x="60" y="408"/>
                        <a:pt x="60" y="408"/>
                        <a:pt x="60" y="408"/>
                      </a:cubicBezTo>
                      <a:cubicBezTo>
                        <a:pt x="73" y="408"/>
                        <a:pt x="84" y="397"/>
                        <a:pt x="84" y="38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8" name="Freeform 36"/>
                <p:cNvSpPr>
                  <a:spLocks/>
                </p:cNvSpPr>
                <p:nvPr/>
              </p:nvSpPr>
              <p:spPr bwMode="auto">
                <a:xfrm>
                  <a:off x="6057900" y="5030829"/>
                  <a:ext cx="147638" cy="631825"/>
                </a:xfrm>
                <a:custGeom>
                  <a:avLst/>
                  <a:gdLst>
                    <a:gd name="T0" fmla="*/ 84 w 84"/>
                    <a:gd name="T1" fmla="*/ 24 h 360"/>
                    <a:gd name="T2" fmla="*/ 60 w 84"/>
                    <a:gd name="T3" fmla="*/ 0 h 360"/>
                    <a:gd name="T4" fmla="*/ 24 w 84"/>
                    <a:gd name="T5" fmla="*/ 0 h 360"/>
                    <a:gd name="T6" fmla="*/ 0 w 84"/>
                    <a:gd name="T7" fmla="*/ 24 h 360"/>
                    <a:gd name="T8" fmla="*/ 0 w 84"/>
                    <a:gd name="T9" fmla="*/ 336 h 360"/>
                    <a:gd name="T10" fmla="*/ 24 w 84"/>
                    <a:gd name="T11" fmla="*/ 360 h 360"/>
                    <a:gd name="T12" fmla="*/ 60 w 84"/>
                    <a:gd name="T13" fmla="*/ 360 h 360"/>
                    <a:gd name="T14" fmla="*/ 84 w 84"/>
                    <a:gd name="T15" fmla="*/ 336 h 360"/>
                    <a:gd name="T16" fmla="*/ 84 w 84"/>
                    <a:gd name="T17" fmla="*/ 24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36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0" y="349"/>
                        <a:pt x="11" y="360"/>
                        <a:pt x="24" y="360"/>
                      </a:cubicBezTo>
                      <a:cubicBezTo>
                        <a:pt x="60" y="360"/>
                        <a:pt x="60" y="360"/>
                        <a:pt x="60" y="360"/>
                      </a:cubicBezTo>
                      <a:cubicBezTo>
                        <a:pt x="73" y="360"/>
                        <a:pt x="84" y="349"/>
                        <a:pt x="84" y="33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9" name="Freeform 37"/>
                <p:cNvSpPr>
                  <a:spLocks/>
                </p:cNvSpPr>
                <p:nvPr/>
              </p:nvSpPr>
              <p:spPr bwMode="auto">
                <a:xfrm>
                  <a:off x="6224587" y="5451517"/>
                  <a:ext cx="147638" cy="211138"/>
                </a:xfrm>
                <a:custGeom>
                  <a:avLst/>
                  <a:gdLst>
                    <a:gd name="T0" fmla="*/ 84 w 84"/>
                    <a:gd name="T1" fmla="*/ 24 h 120"/>
                    <a:gd name="T2" fmla="*/ 60 w 84"/>
                    <a:gd name="T3" fmla="*/ 0 h 120"/>
                    <a:gd name="T4" fmla="*/ 24 w 84"/>
                    <a:gd name="T5" fmla="*/ 0 h 120"/>
                    <a:gd name="T6" fmla="*/ 0 w 84"/>
                    <a:gd name="T7" fmla="*/ 24 h 120"/>
                    <a:gd name="T8" fmla="*/ 0 w 84"/>
                    <a:gd name="T9" fmla="*/ 96 h 120"/>
                    <a:gd name="T10" fmla="*/ 24 w 84"/>
                    <a:gd name="T11" fmla="*/ 120 h 120"/>
                    <a:gd name="T12" fmla="*/ 60 w 84"/>
                    <a:gd name="T13" fmla="*/ 120 h 120"/>
                    <a:gd name="T14" fmla="*/ 84 w 84"/>
                    <a:gd name="T15" fmla="*/ 96 h 120"/>
                    <a:gd name="T16" fmla="*/ 84 w 84"/>
                    <a:gd name="T17" fmla="*/ 24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20">
                      <a:moveTo>
                        <a:pt x="84" y="24"/>
                      </a:moveTo>
                      <a:cubicBezTo>
                        <a:pt x="84" y="11"/>
                        <a:pt x="73" y="0"/>
                        <a:pt x="6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9"/>
                        <a:pt x="11" y="120"/>
                        <a:pt x="24" y="120"/>
                      </a:cubicBezTo>
                      <a:cubicBezTo>
                        <a:pt x="60" y="120"/>
                        <a:pt x="60" y="120"/>
                        <a:pt x="60" y="120"/>
                      </a:cubicBezTo>
                      <a:cubicBezTo>
                        <a:pt x="73" y="120"/>
                        <a:pt x="84" y="109"/>
                        <a:pt x="84" y="96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8" name="Group 33"/>
              <p:cNvGrpSpPr>
                <a:grpSpLocks noChangeAspect="1"/>
              </p:cNvGrpSpPr>
              <p:nvPr/>
            </p:nvGrpSpPr>
            <p:grpSpPr bwMode="auto">
              <a:xfrm flipH="1">
                <a:off x="6938745" y="4236839"/>
                <a:ext cx="292654" cy="436093"/>
                <a:chOff x="574" y="1868"/>
                <a:chExt cx="304" cy="453"/>
              </a:xfrm>
              <a:solidFill>
                <a:srgbClr val="00B0F0"/>
              </a:solidFill>
            </p:grpSpPr>
            <p:sp>
              <p:nvSpPr>
                <p:cNvPr id="239" name="Freeform 34"/>
                <p:cNvSpPr>
                  <a:spLocks/>
                </p:cNvSpPr>
                <p:nvPr/>
              </p:nvSpPr>
              <p:spPr bwMode="auto">
                <a:xfrm>
                  <a:off x="598" y="1958"/>
                  <a:ext cx="253" cy="277"/>
                </a:xfrm>
                <a:custGeom>
                  <a:avLst/>
                  <a:gdLst>
                    <a:gd name="T0" fmla="*/ 297 w 1014"/>
                    <a:gd name="T1" fmla="*/ 1103 h 1109"/>
                    <a:gd name="T2" fmla="*/ 221 w 1014"/>
                    <a:gd name="T3" fmla="*/ 1059 h 1109"/>
                    <a:gd name="T4" fmla="*/ 194 w 1014"/>
                    <a:gd name="T5" fmla="*/ 994 h 1109"/>
                    <a:gd name="T6" fmla="*/ 189 w 1014"/>
                    <a:gd name="T7" fmla="*/ 905 h 1109"/>
                    <a:gd name="T8" fmla="*/ 178 w 1014"/>
                    <a:gd name="T9" fmla="*/ 877 h 1109"/>
                    <a:gd name="T10" fmla="*/ 60 w 1014"/>
                    <a:gd name="T11" fmla="*/ 712 h 1109"/>
                    <a:gd name="T12" fmla="*/ 12 w 1014"/>
                    <a:gd name="T13" fmla="*/ 593 h 1109"/>
                    <a:gd name="T14" fmla="*/ 0 w 1014"/>
                    <a:gd name="T15" fmla="*/ 482 h 1109"/>
                    <a:gd name="T16" fmla="*/ 18 w 1014"/>
                    <a:gd name="T17" fmla="*/ 346 h 1109"/>
                    <a:gd name="T18" fmla="*/ 69 w 1014"/>
                    <a:gd name="T19" fmla="*/ 232 h 1109"/>
                    <a:gd name="T20" fmla="*/ 145 w 1014"/>
                    <a:gd name="T21" fmla="*/ 140 h 1109"/>
                    <a:gd name="T22" fmla="*/ 241 w 1014"/>
                    <a:gd name="T23" fmla="*/ 71 h 1109"/>
                    <a:gd name="T24" fmla="*/ 350 w 1014"/>
                    <a:gd name="T25" fmla="*/ 24 h 1109"/>
                    <a:gd name="T26" fmla="*/ 466 w 1014"/>
                    <a:gd name="T27" fmla="*/ 3 h 1109"/>
                    <a:gd name="T28" fmla="*/ 560 w 1014"/>
                    <a:gd name="T29" fmla="*/ 3 h 1109"/>
                    <a:gd name="T30" fmla="*/ 674 w 1014"/>
                    <a:gd name="T31" fmla="*/ 23 h 1109"/>
                    <a:gd name="T32" fmla="*/ 781 w 1014"/>
                    <a:gd name="T33" fmla="*/ 65 h 1109"/>
                    <a:gd name="T34" fmla="*/ 874 w 1014"/>
                    <a:gd name="T35" fmla="*/ 132 h 1109"/>
                    <a:gd name="T36" fmla="*/ 948 w 1014"/>
                    <a:gd name="T37" fmla="*/ 223 h 1109"/>
                    <a:gd name="T38" fmla="*/ 997 w 1014"/>
                    <a:gd name="T39" fmla="*/ 340 h 1109"/>
                    <a:gd name="T40" fmla="*/ 1014 w 1014"/>
                    <a:gd name="T41" fmla="*/ 482 h 1109"/>
                    <a:gd name="T42" fmla="*/ 1002 w 1014"/>
                    <a:gd name="T43" fmla="*/ 593 h 1109"/>
                    <a:gd name="T44" fmla="*/ 954 w 1014"/>
                    <a:gd name="T45" fmla="*/ 712 h 1109"/>
                    <a:gd name="T46" fmla="*/ 836 w 1014"/>
                    <a:gd name="T47" fmla="*/ 877 h 1109"/>
                    <a:gd name="T48" fmla="*/ 796 w 1014"/>
                    <a:gd name="T49" fmla="*/ 899 h 1109"/>
                    <a:gd name="T50" fmla="*/ 752 w 1014"/>
                    <a:gd name="T51" fmla="*/ 886 h 1109"/>
                    <a:gd name="T52" fmla="*/ 729 w 1014"/>
                    <a:gd name="T53" fmla="*/ 834 h 1109"/>
                    <a:gd name="T54" fmla="*/ 780 w 1014"/>
                    <a:gd name="T55" fmla="*/ 754 h 1109"/>
                    <a:gd name="T56" fmla="*/ 868 w 1014"/>
                    <a:gd name="T57" fmla="*/ 620 h 1109"/>
                    <a:gd name="T58" fmla="*/ 892 w 1014"/>
                    <a:gd name="T59" fmla="*/ 525 h 1109"/>
                    <a:gd name="T60" fmla="*/ 892 w 1014"/>
                    <a:gd name="T61" fmla="*/ 434 h 1109"/>
                    <a:gd name="T62" fmla="*/ 868 w 1014"/>
                    <a:gd name="T63" fmla="*/ 330 h 1109"/>
                    <a:gd name="T64" fmla="*/ 820 w 1014"/>
                    <a:gd name="T65" fmla="*/ 251 h 1109"/>
                    <a:gd name="T66" fmla="*/ 756 w 1014"/>
                    <a:gd name="T67" fmla="*/ 191 h 1109"/>
                    <a:gd name="T68" fmla="*/ 646 w 1014"/>
                    <a:gd name="T69" fmla="*/ 139 h 1109"/>
                    <a:gd name="T70" fmla="*/ 513 w 1014"/>
                    <a:gd name="T71" fmla="*/ 120 h 1109"/>
                    <a:gd name="T72" fmla="*/ 334 w 1014"/>
                    <a:gd name="T73" fmla="*/ 156 h 1109"/>
                    <a:gd name="T74" fmla="*/ 257 w 1014"/>
                    <a:gd name="T75" fmla="*/ 201 h 1109"/>
                    <a:gd name="T76" fmla="*/ 193 w 1014"/>
                    <a:gd name="T77" fmla="*/ 264 h 1109"/>
                    <a:gd name="T78" fmla="*/ 146 w 1014"/>
                    <a:gd name="T79" fmla="*/ 342 h 1109"/>
                    <a:gd name="T80" fmla="*/ 122 w 1014"/>
                    <a:gd name="T81" fmla="*/ 438 h 1109"/>
                    <a:gd name="T82" fmla="*/ 122 w 1014"/>
                    <a:gd name="T83" fmla="*/ 525 h 1109"/>
                    <a:gd name="T84" fmla="*/ 146 w 1014"/>
                    <a:gd name="T85" fmla="*/ 620 h 1109"/>
                    <a:gd name="T86" fmla="*/ 234 w 1014"/>
                    <a:gd name="T87" fmla="*/ 754 h 1109"/>
                    <a:gd name="T88" fmla="*/ 301 w 1014"/>
                    <a:gd name="T89" fmla="*/ 857 h 1109"/>
                    <a:gd name="T90" fmla="*/ 312 w 1014"/>
                    <a:gd name="T91" fmla="*/ 943 h 1109"/>
                    <a:gd name="T92" fmla="*/ 322 w 1014"/>
                    <a:gd name="T93" fmla="*/ 987 h 1109"/>
                    <a:gd name="T94" fmla="*/ 730 w 1014"/>
                    <a:gd name="T95" fmla="*/ 990 h 1109"/>
                    <a:gd name="T96" fmla="*/ 773 w 1014"/>
                    <a:gd name="T97" fmla="*/ 1025 h 1109"/>
                    <a:gd name="T98" fmla="*/ 773 w 1014"/>
                    <a:gd name="T99" fmla="*/ 1071 h 1109"/>
                    <a:gd name="T100" fmla="*/ 730 w 1014"/>
                    <a:gd name="T101" fmla="*/ 1107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4" h="1109">
                      <a:moveTo>
                        <a:pt x="718" y="1109"/>
                      </a:moveTo>
                      <a:lnTo>
                        <a:pt x="348" y="1109"/>
                      </a:lnTo>
                      <a:lnTo>
                        <a:pt x="348" y="1109"/>
                      </a:lnTo>
                      <a:lnTo>
                        <a:pt x="321" y="1107"/>
                      </a:lnTo>
                      <a:lnTo>
                        <a:pt x="297" y="1103"/>
                      </a:lnTo>
                      <a:lnTo>
                        <a:pt x="277" y="1098"/>
                      </a:lnTo>
                      <a:lnTo>
                        <a:pt x="258" y="1090"/>
                      </a:lnTo>
                      <a:lnTo>
                        <a:pt x="244" y="1081"/>
                      </a:lnTo>
                      <a:lnTo>
                        <a:pt x="232" y="1071"/>
                      </a:lnTo>
                      <a:lnTo>
                        <a:pt x="221" y="1059"/>
                      </a:lnTo>
                      <a:lnTo>
                        <a:pt x="213" y="1047"/>
                      </a:lnTo>
                      <a:lnTo>
                        <a:pt x="206" y="1034"/>
                      </a:lnTo>
                      <a:lnTo>
                        <a:pt x="201" y="1021"/>
                      </a:lnTo>
                      <a:lnTo>
                        <a:pt x="197" y="1007"/>
                      </a:lnTo>
                      <a:lnTo>
                        <a:pt x="194" y="994"/>
                      </a:lnTo>
                      <a:lnTo>
                        <a:pt x="192" y="967"/>
                      </a:lnTo>
                      <a:lnTo>
                        <a:pt x="192" y="946"/>
                      </a:lnTo>
                      <a:lnTo>
                        <a:pt x="192" y="946"/>
                      </a:lnTo>
                      <a:lnTo>
                        <a:pt x="190" y="923"/>
                      </a:lnTo>
                      <a:lnTo>
                        <a:pt x="189" y="905"/>
                      </a:lnTo>
                      <a:lnTo>
                        <a:pt x="188" y="895"/>
                      </a:lnTo>
                      <a:lnTo>
                        <a:pt x="185" y="889"/>
                      </a:lnTo>
                      <a:lnTo>
                        <a:pt x="182" y="882"/>
                      </a:lnTo>
                      <a:lnTo>
                        <a:pt x="178" y="877"/>
                      </a:lnTo>
                      <a:lnTo>
                        <a:pt x="178" y="877"/>
                      </a:lnTo>
                      <a:lnTo>
                        <a:pt x="138" y="827"/>
                      </a:lnTo>
                      <a:lnTo>
                        <a:pt x="104" y="781"/>
                      </a:lnTo>
                      <a:lnTo>
                        <a:pt x="88" y="758"/>
                      </a:lnTo>
                      <a:lnTo>
                        <a:pt x="73" y="734"/>
                      </a:lnTo>
                      <a:lnTo>
                        <a:pt x="60" y="712"/>
                      </a:lnTo>
                      <a:lnTo>
                        <a:pt x="48" y="689"/>
                      </a:lnTo>
                      <a:lnTo>
                        <a:pt x="37" y="666"/>
                      </a:lnTo>
                      <a:lnTo>
                        <a:pt x="26" y="642"/>
                      </a:lnTo>
                      <a:lnTo>
                        <a:pt x="18" y="618"/>
                      </a:lnTo>
                      <a:lnTo>
                        <a:pt x="12" y="593"/>
                      </a:lnTo>
                      <a:lnTo>
                        <a:pt x="6" y="568"/>
                      </a:lnTo>
                      <a:lnTo>
                        <a:pt x="2" y="540"/>
                      </a:lnTo>
                      <a:lnTo>
                        <a:pt x="1" y="512"/>
                      </a:lnTo>
                      <a:lnTo>
                        <a:pt x="0" y="482"/>
                      </a:lnTo>
                      <a:lnTo>
                        <a:pt x="0" y="482"/>
                      </a:lnTo>
                      <a:lnTo>
                        <a:pt x="1" y="453"/>
                      </a:lnTo>
                      <a:lnTo>
                        <a:pt x="2" y="425"/>
                      </a:lnTo>
                      <a:lnTo>
                        <a:pt x="6" y="398"/>
                      </a:lnTo>
                      <a:lnTo>
                        <a:pt x="12" y="372"/>
                      </a:lnTo>
                      <a:lnTo>
                        <a:pt x="18" y="346"/>
                      </a:lnTo>
                      <a:lnTo>
                        <a:pt x="26" y="321"/>
                      </a:lnTo>
                      <a:lnTo>
                        <a:pt x="34" y="297"/>
                      </a:lnTo>
                      <a:lnTo>
                        <a:pt x="45" y="275"/>
                      </a:lnTo>
                      <a:lnTo>
                        <a:pt x="56" y="253"/>
                      </a:lnTo>
                      <a:lnTo>
                        <a:pt x="69" y="232"/>
                      </a:lnTo>
                      <a:lnTo>
                        <a:pt x="82" y="212"/>
                      </a:lnTo>
                      <a:lnTo>
                        <a:pt x="97" y="192"/>
                      </a:lnTo>
                      <a:lnTo>
                        <a:pt x="112" y="173"/>
                      </a:lnTo>
                      <a:lnTo>
                        <a:pt x="128" y="156"/>
                      </a:lnTo>
                      <a:lnTo>
                        <a:pt x="145" y="140"/>
                      </a:lnTo>
                      <a:lnTo>
                        <a:pt x="162" y="124"/>
                      </a:lnTo>
                      <a:lnTo>
                        <a:pt x="181" y="109"/>
                      </a:lnTo>
                      <a:lnTo>
                        <a:pt x="201" y="95"/>
                      </a:lnTo>
                      <a:lnTo>
                        <a:pt x="221" y="83"/>
                      </a:lnTo>
                      <a:lnTo>
                        <a:pt x="241" y="71"/>
                      </a:lnTo>
                      <a:lnTo>
                        <a:pt x="262" y="59"/>
                      </a:lnTo>
                      <a:lnTo>
                        <a:pt x="284" y="49"/>
                      </a:lnTo>
                      <a:lnTo>
                        <a:pt x="305" y="40"/>
                      </a:lnTo>
                      <a:lnTo>
                        <a:pt x="328" y="32"/>
                      </a:lnTo>
                      <a:lnTo>
                        <a:pt x="350" y="24"/>
                      </a:lnTo>
                      <a:lnTo>
                        <a:pt x="373" y="17"/>
                      </a:lnTo>
                      <a:lnTo>
                        <a:pt x="396" y="12"/>
                      </a:lnTo>
                      <a:lnTo>
                        <a:pt x="420" y="8"/>
                      </a:lnTo>
                      <a:lnTo>
                        <a:pt x="442" y="5"/>
                      </a:lnTo>
                      <a:lnTo>
                        <a:pt x="466" y="3"/>
                      </a:lnTo>
                      <a:lnTo>
                        <a:pt x="489" y="1"/>
                      </a:lnTo>
                      <a:lnTo>
                        <a:pt x="513" y="0"/>
                      </a:lnTo>
                      <a:lnTo>
                        <a:pt x="513" y="0"/>
                      </a:lnTo>
                      <a:lnTo>
                        <a:pt x="536" y="1"/>
                      </a:lnTo>
                      <a:lnTo>
                        <a:pt x="560" y="3"/>
                      </a:lnTo>
                      <a:lnTo>
                        <a:pt x="582" y="4"/>
                      </a:lnTo>
                      <a:lnTo>
                        <a:pt x="606" y="8"/>
                      </a:lnTo>
                      <a:lnTo>
                        <a:pt x="629" y="12"/>
                      </a:lnTo>
                      <a:lnTo>
                        <a:pt x="652" y="16"/>
                      </a:lnTo>
                      <a:lnTo>
                        <a:pt x="674" y="23"/>
                      </a:lnTo>
                      <a:lnTo>
                        <a:pt x="696" y="29"/>
                      </a:lnTo>
                      <a:lnTo>
                        <a:pt x="718" y="36"/>
                      </a:lnTo>
                      <a:lnTo>
                        <a:pt x="740" y="45"/>
                      </a:lnTo>
                      <a:lnTo>
                        <a:pt x="761" y="55"/>
                      </a:lnTo>
                      <a:lnTo>
                        <a:pt x="781" y="65"/>
                      </a:lnTo>
                      <a:lnTo>
                        <a:pt x="801" y="76"/>
                      </a:lnTo>
                      <a:lnTo>
                        <a:pt x="820" y="89"/>
                      </a:lnTo>
                      <a:lnTo>
                        <a:pt x="838" y="103"/>
                      </a:lnTo>
                      <a:lnTo>
                        <a:pt x="857" y="116"/>
                      </a:lnTo>
                      <a:lnTo>
                        <a:pt x="874" y="132"/>
                      </a:lnTo>
                      <a:lnTo>
                        <a:pt x="890" y="148"/>
                      </a:lnTo>
                      <a:lnTo>
                        <a:pt x="906" y="165"/>
                      </a:lnTo>
                      <a:lnTo>
                        <a:pt x="921" y="184"/>
                      </a:lnTo>
                      <a:lnTo>
                        <a:pt x="936" y="203"/>
                      </a:lnTo>
                      <a:lnTo>
                        <a:pt x="948" y="223"/>
                      </a:lnTo>
                      <a:lnTo>
                        <a:pt x="960" y="244"/>
                      </a:lnTo>
                      <a:lnTo>
                        <a:pt x="970" y="267"/>
                      </a:lnTo>
                      <a:lnTo>
                        <a:pt x="981" y="289"/>
                      </a:lnTo>
                      <a:lnTo>
                        <a:pt x="989" y="315"/>
                      </a:lnTo>
                      <a:lnTo>
                        <a:pt x="997" y="340"/>
                      </a:lnTo>
                      <a:lnTo>
                        <a:pt x="1002" y="366"/>
                      </a:lnTo>
                      <a:lnTo>
                        <a:pt x="1008" y="393"/>
                      </a:lnTo>
                      <a:lnTo>
                        <a:pt x="1012" y="422"/>
                      </a:lnTo>
                      <a:lnTo>
                        <a:pt x="1013" y="452"/>
                      </a:lnTo>
                      <a:lnTo>
                        <a:pt x="1014" y="482"/>
                      </a:lnTo>
                      <a:lnTo>
                        <a:pt x="1014" y="482"/>
                      </a:lnTo>
                      <a:lnTo>
                        <a:pt x="1013" y="512"/>
                      </a:lnTo>
                      <a:lnTo>
                        <a:pt x="1010" y="540"/>
                      </a:lnTo>
                      <a:lnTo>
                        <a:pt x="1008" y="568"/>
                      </a:lnTo>
                      <a:lnTo>
                        <a:pt x="1002" y="593"/>
                      </a:lnTo>
                      <a:lnTo>
                        <a:pt x="996" y="618"/>
                      </a:lnTo>
                      <a:lnTo>
                        <a:pt x="986" y="642"/>
                      </a:lnTo>
                      <a:lnTo>
                        <a:pt x="977" y="666"/>
                      </a:lnTo>
                      <a:lnTo>
                        <a:pt x="966" y="689"/>
                      </a:lnTo>
                      <a:lnTo>
                        <a:pt x="954" y="712"/>
                      </a:lnTo>
                      <a:lnTo>
                        <a:pt x="941" y="736"/>
                      </a:lnTo>
                      <a:lnTo>
                        <a:pt x="926" y="758"/>
                      </a:lnTo>
                      <a:lnTo>
                        <a:pt x="910" y="781"/>
                      </a:lnTo>
                      <a:lnTo>
                        <a:pt x="876" y="827"/>
                      </a:lnTo>
                      <a:lnTo>
                        <a:pt x="836" y="877"/>
                      </a:lnTo>
                      <a:lnTo>
                        <a:pt x="836" y="877"/>
                      </a:lnTo>
                      <a:lnTo>
                        <a:pt x="828" y="886"/>
                      </a:lnTo>
                      <a:lnTo>
                        <a:pt x="817" y="891"/>
                      </a:lnTo>
                      <a:lnTo>
                        <a:pt x="806" y="897"/>
                      </a:lnTo>
                      <a:lnTo>
                        <a:pt x="796" y="899"/>
                      </a:lnTo>
                      <a:lnTo>
                        <a:pt x="784" y="899"/>
                      </a:lnTo>
                      <a:lnTo>
                        <a:pt x="773" y="897"/>
                      </a:lnTo>
                      <a:lnTo>
                        <a:pt x="761" y="893"/>
                      </a:lnTo>
                      <a:lnTo>
                        <a:pt x="752" y="886"/>
                      </a:lnTo>
                      <a:lnTo>
                        <a:pt x="752" y="886"/>
                      </a:lnTo>
                      <a:lnTo>
                        <a:pt x="742" y="877"/>
                      </a:lnTo>
                      <a:lnTo>
                        <a:pt x="736" y="867"/>
                      </a:lnTo>
                      <a:lnTo>
                        <a:pt x="732" y="857"/>
                      </a:lnTo>
                      <a:lnTo>
                        <a:pt x="729" y="845"/>
                      </a:lnTo>
                      <a:lnTo>
                        <a:pt x="729" y="834"/>
                      </a:lnTo>
                      <a:lnTo>
                        <a:pt x="732" y="822"/>
                      </a:lnTo>
                      <a:lnTo>
                        <a:pt x="736" y="811"/>
                      </a:lnTo>
                      <a:lnTo>
                        <a:pt x="742" y="801"/>
                      </a:lnTo>
                      <a:lnTo>
                        <a:pt x="742" y="801"/>
                      </a:lnTo>
                      <a:lnTo>
                        <a:pt x="780" y="754"/>
                      </a:lnTo>
                      <a:lnTo>
                        <a:pt x="812" y="713"/>
                      </a:lnTo>
                      <a:lnTo>
                        <a:pt x="838" y="674"/>
                      </a:lnTo>
                      <a:lnTo>
                        <a:pt x="849" y="656"/>
                      </a:lnTo>
                      <a:lnTo>
                        <a:pt x="858" y="637"/>
                      </a:lnTo>
                      <a:lnTo>
                        <a:pt x="868" y="620"/>
                      </a:lnTo>
                      <a:lnTo>
                        <a:pt x="874" y="601"/>
                      </a:lnTo>
                      <a:lnTo>
                        <a:pt x="881" y="582"/>
                      </a:lnTo>
                      <a:lnTo>
                        <a:pt x="885" y="564"/>
                      </a:lnTo>
                      <a:lnTo>
                        <a:pt x="889" y="545"/>
                      </a:lnTo>
                      <a:lnTo>
                        <a:pt x="892" y="525"/>
                      </a:lnTo>
                      <a:lnTo>
                        <a:pt x="893" y="504"/>
                      </a:lnTo>
                      <a:lnTo>
                        <a:pt x="894" y="482"/>
                      </a:lnTo>
                      <a:lnTo>
                        <a:pt x="894" y="482"/>
                      </a:lnTo>
                      <a:lnTo>
                        <a:pt x="893" y="457"/>
                      </a:lnTo>
                      <a:lnTo>
                        <a:pt x="892" y="434"/>
                      </a:lnTo>
                      <a:lnTo>
                        <a:pt x="889" y="412"/>
                      </a:lnTo>
                      <a:lnTo>
                        <a:pt x="885" y="390"/>
                      </a:lnTo>
                      <a:lnTo>
                        <a:pt x="880" y="369"/>
                      </a:lnTo>
                      <a:lnTo>
                        <a:pt x="874" y="349"/>
                      </a:lnTo>
                      <a:lnTo>
                        <a:pt x="868" y="330"/>
                      </a:lnTo>
                      <a:lnTo>
                        <a:pt x="860" y="313"/>
                      </a:lnTo>
                      <a:lnTo>
                        <a:pt x="850" y="296"/>
                      </a:lnTo>
                      <a:lnTo>
                        <a:pt x="841" y="280"/>
                      </a:lnTo>
                      <a:lnTo>
                        <a:pt x="830" y="265"/>
                      </a:lnTo>
                      <a:lnTo>
                        <a:pt x="820" y="251"/>
                      </a:lnTo>
                      <a:lnTo>
                        <a:pt x="808" y="237"/>
                      </a:lnTo>
                      <a:lnTo>
                        <a:pt x="796" y="224"/>
                      </a:lnTo>
                      <a:lnTo>
                        <a:pt x="782" y="212"/>
                      </a:lnTo>
                      <a:lnTo>
                        <a:pt x="769" y="201"/>
                      </a:lnTo>
                      <a:lnTo>
                        <a:pt x="756" y="191"/>
                      </a:lnTo>
                      <a:lnTo>
                        <a:pt x="741" y="181"/>
                      </a:lnTo>
                      <a:lnTo>
                        <a:pt x="726" y="172"/>
                      </a:lnTo>
                      <a:lnTo>
                        <a:pt x="710" y="164"/>
                      </a:lnTo>
                      <a:lnTo>
                        <a:pt x="678" y="151"/>
                      </a:lnTo>
                      <a:lnTo>
                        <a:pt x="646" y="139"/>
                      </a:lnTo>
                      <a:lnTo>
                        <a:pt x="613" y="131"/>
                      </a:lnTo>
                      <a:lnTo>
                        <a:pt x="580" y="125"/>
                      </a:lnTo>
                      <a:lnTo>
                        <a:pt x="546" y="121"/>
                      </a:lnTo>
                      <a:lnTo>
                        <a:pt x="513" y="120"/>
                      </a:lnTo>
                      <a:lnTo>
                        <a:pt x="513" y="120"/>
                      </a:lnTo>
                      <a:lnTo>
                        <a:pt x="476" y="121"/>
                      </a:lnTo>
                      <a:lnTo>
                        <a:pt x="440" y="127"/>
                      </a:lnTo>
                      <a:lnTo>
                        <a:pt x="404" y="133"/>
                      </a:lnTo>
                      <a:lnTo>
                        <a:pt x="369" y="144"/>
                      </a:lnTo>
                      <a:lnTo>
                        <a:pt x="334" y="156"/>
                      </a:lnTo>
                      <a:lnTo>
                        <a:pt x="318" y="164"/>
                      </a:lnTo>
                      <a:lnTo>
                        <a:pt x="302" y="172"/>
                      </a:lnTo>
                      <a:lnTo>
                        <a:pt x="286" y="181"/>
                      </a:lnTo>
                      <a:lnTo>
                        <a:pt x="272" y="191"/>
                      </a:lnTo>
                      <a:lnTo>
                        <a:pt x="257" y="201"/>
                      </a:lnTo>
                      <a:lnTo>
                        <a:pt x="242" y="212"/>
                      </a:lnTo>
                      <a:lnTo>
                        <a:pt x="229" y="224"/>
                      </a:lnTo>
                      <a:lnTo>
                        <a:pt x="217" y="236"/>
                      </a:lnTo>
                      <a:lnTo>
                        <a:pt x="204" y="249"/>
                      </a:lnTo>
                      <a:lnTo>
                        <a:pt x="193" y="264"/>
                      </a:lnTo>
                      <a:lnTo>
                        <a:pt x="182" y="277"/>
                      </a:lnTo>
                      <a:lnTo>
                        <a:pt x="172" y="293"/>
                      </a:lnTo>
                      <a:lnTo>
                        <a:pt x="162" y="309"/>
                      </a:lnTo>
                      <a:lnTo>
                        <a:pt x="154" y="325"/>
                      </a:lnTo>
                      <a:lnTo>
                        <a:pt x="146" y="342"/>
                      </a:lnTo>
                      <a:lnTo>
                        <a:pt x="140" y="360"/>
                      </a:lnTo>
                      <a:lnTo>
                        <a:pt x="133" y="378"/>
                      </a:lnTo>
                      <a:lnTo>
                        <a:pt x="129" y="398"/>
                      </a:lnTo>
                      <a:lnTo>
                        <a:pt x="125" y="418"/>
                      </a:lnTo>
                      <a:lnTo>
                        <a:pt x="122" y="438"/>
                      </a:lnTo>
                      <a:lnTo>
                        <a:pt x="121" y="460"/>
                      </a:lnTo>
                      <a:lnTo>
                        <a:pt x="120" y="482"/>
                      </a:lnTo>
                      <a:lnTo>
                        <a:pt x="120" y="482"/>
                      </a:lnTo>
                      <a:lnTo>
                        <a:pt x="120" y="504"/>
                      </a:lnTo>
                      <a:lnTo>
                        <a:pt x="122" y="525"/>
                      </a:lnTo>
                      <a:lnTo>
                        <a:pt x="125" y="545"/>
                      </a:lnTo>
                      <a:lnTo>
                        <a:pt x="128" y="564"/>
                      </a:lnTo>
                      <a:lnTo>
                        <a:pt x="133" y="582"/>
                      </a:lnTo>
                      <a:lnTo>
                        <a:pt x="140" y="601"/>
                      </a:lnTo>
                      <a:lnTo>
                        <a:pt x="146" y="620"/>
                      </a:lnTo>
                      <a:lnTo>
                        <a:pt x="156" y="637"/>
                      </a:lnTo>
                      <a:lnTo>
                        <a:pt x="165" y="656"/>
                      </a:lnTo>
                      <a:lnTo>
                        <a:pt x="176" y="674"/>
                      </a:lnTo>
                      <a:lnTo>
                        <a:pt x="202" y="713"/>
                      </a:lnTo>
                      <a:lnTo>
                        <a:pt x="234" y="754"/>
                      </a:lnTo>
                      <a:lnTo>
                        <a:pt x="272" y="801"/>
                      </a:lnTo>
                      <a:lnTo>
                        <a:pt x="272" y="801"/>
                      </a:lnTo>
                      <a:lnTo>
                        <a:pt x="284" y="819"/>
                      </a:lnTo>
                      <a:lnTo>
                        <a:pt x="293" y="838"/>
                      </a:lnTo>
                      <a:lnTo>
                        <a:pt x="301" y="857"/>
                      </a:lnTo>
                      <a:lnTo>
                        <a:pt x="305" y="875"/>
                      </a:lnTo>
                      <a:lnTo>
                        <a:pt x="308" y="893"/>
                      </a:lnTo>
                      <a:lnTo>
                        <a:pt x="310" y="910"/>
                      </a:lnTo>
                      <a:lnTo>
                        <a:pt x="312" y="943"/>
                      </a:lnTo>
                      <a:lnTo>
                        <a:pt x="312" y="943"/>
                      </a:lnTo>
                      <a:lnTo>
                        <a:pt x="312" y="967"/>
                      </a:lnTo>
                      <a:lnTo>
                        <a:pt x="313" y="978"/>
                      </a:lnTo>
                      <a:lnTo>
                        <a:pt x="316" y="985"/>
                      </a:lnTo>
                      <a:lnTo>
                        <a:pt x="316" y="985"/>
                      </a:lnTo>
                      <a:lnTo>
                        <a:pt x="322" y="987"/>
                      </a:lnTo>
                      <a:lnTo>
                        <a:pt x="332" y="987"/>
                      </a:lnTo>
                      <a:lnTo>
                        <a:pt x="348" y="989"/>
                      </a:lnTo>
                      <a:lnTo>
                        <a:pt x="718" y="989"/>
                      </a:lnTo>
                      <a:lnTo>
                        <a:pt x="718" y="989"/>
                      </a:lnTo>
                      <a:lnTo>
                        <a:pt x="730" y="990"/>
                      </a:lnTo>
                      <a:lnTo>
                        <a:pt x="741" y="993"/>
                      </a:lnTo>
                      <a:lnTo>
                        <a:pt x="752" y="999"/>
                      </a:lnTo>
                      <a:lnTo>
                        <a:pt x="761" y="1006"/>
                      </a:lnTo>
                      <a:lnTo>
                        <a:pt x="768" y="1015"/>
                      </a:lnTo>
                      <a:lnTo>
                        <a:pt x="773" y="1025"/>
                      </a:lnTo>
                      <a:lnTo>
                        <a:pt x="777" y="1037"/>
                      </a:lnTo>
                      <a:lnTo>
                        <a:pt x="778" y="1049"/>
                      </a:lnTo>
                      <a:lnTo>
                        <a:pt x="778" y="1049"/>
                      </a:lnTo>
                      <a:lnTo>
                        <a:pt x="777" y="1061"/>
                      </a:lnTo>
                      <a:lnTo>
                        <a:pt x="773" y="1071"/>
                      </a:lnTo>
                      <a:lnTo>
                        <a:pt x="768" y="1082"/>
                      </a:lnTo>
                      <a:lnTo>
                        <a:pt x="761" y="1091"/>
                      </a:lnTo>
                      <a:lnTo>
                        <a:pt x="752" y="1098"/>
                      </a:lnTo>
                      <a:lnTo>
                        <a:pt x="741" y="1103"/>
                      </a:lnTo>
                      <a:lnTo>
                        <a:pt x="730" y="1107"/>
                      </a:lnTo>
                      <a:lnTo>
                        <a:pt x="718" y="1109"/>
                      </a:lnTo>
                      <a:lnTo>
                        <a:pt x="718" y="11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0" name="Freeform 35"/>
                <p:cNvSpPr>
                  <a:spLocks/>
                </p:cNvSpPr>
                <p:nvPr/>
              </p:nvSpPr>
              <p:spPr bwMode="auto">
                <a:xfrm>
                  <a:off x="659" y="2017"/>
                  <a:ext cx="48" cy="128"/>
                </a:xfrm>
                <a:custGeom>
                  <a:avLst/>
                  <a:gdLst>
                    <a:gd name="T0" fmla="*/ 132 w 192"/>
                    <a:gd name="T1" fmla="*/ 514 h 514"/>
                    <a:gd name="T2" fmla="*/ 108 w 192"/>
                    <a:gd name="T3" fmla="*/ 509 h 514"/>
                    <a:gd name="T4" fmla="*/ 87 w 192"/>
                    <a:gd name="T5" fmla="*/ 494 h 514"/>
                    <a:gd name="T6" fmla="*/ 74 w 192"/>
                    <a:gd name="T7" fmla="*/ 477 h 514"/>
                    <a:gd name="T8" fmla="*/ 50 w 192"/>
                    <a:gd name="T9" fmla="*/ 443 h 514"/>
                    <a:gd name="T10" fmla="*/ 31 w 192"/>
                    <a:gd name="T11" fmla="*/ 410 h 514"/>
                    <a:gd name="T12" fmla="*/ 18 w 192"/>
                    <a:gd name="T13" fmla="*/ 375 h 514"/>
                    <a:gd name="T14" fmla="*/ 7 w 192"/>
                    <a:gd name="T15" fmla="*/ 341 h 514"/>
                    <a:gd name="T16" fmla="*/ 2 w 192"/>
                    <a:gd name="T17" fmla="*/ 307 h 514"/>
                    <a:gd name="T18" fmla="*/ 0 w 192"/>
                    <a:gd name="T19" fmla="*/ 273 h 514"/>
                    <a:gd name="T20" fmla="*/ 3 w 192"/>
                    <a:gd name="T21" fmla="*/ 225 h 514"/>
                    <a:gd name="T22" fmla="*/ 15 w 192"/>
                    <a:gd name="T23" fmla="*/ 163 h 514"/>
                    <a:gd name="T24" fmla="*/ 35 w 192"/>
                    <a:gd name="T25" fmla="*/ 107 h 514"/>
                    <a:gd name="T26" fmla="*/ 59 w 192"/>
                    <a:gd name="T27" fmla="*/ 60 h 514"/>
                    <a:gd name="T28" fmla="*/ 86 w 192"/>
                    <a:gd name="T29" fmla="*/ 22 h 514"/>
                    <a:gd name="T30" fmla="*/ 94 w 192"/>
                    <a:gd name="T31" fmla="*/ 14 h 514"/>
                    <a:gd name="T32" fmla="*/ 114 w 192"/>
                    <a:gd name="T33" fmla="*/ 2 h 514"/>
                    <a:gd name="T34" fmla="*/ 136 w 192"/>
                    <a:gd name="T35" fmla="*/ 0 h 514"/>
                    <a:gd name="T36" fmla="*/ 159 w 192"/>
                    <a:gd name="T37" fmla="*/ 6 h 514"/>
                    <a:gd name="T38" fmla="*/ 170 w 192"/>
                    <a:gd name="T39" fmla="*/ 12 h 514"/>
                    <a:gd name="T40" fmla="*/ 184 w 192"/>
                    <a:gd name="T41" fmla="*/ 30 h 514"/>
                    <a:gd name="T42" fmla="*/ 192 w 192"/>
                    <a:gd name="T43" fmla="*/ 52 h 514"/>
                    <a:gd name="T44" fmla="*/ 190 w 192"/>
                    <a:gd name="T45" fmla="*/ 76 h 514"/>
                    <a:gd name="T46" fmla="*/ 179 w 192"/>
                    <a:gd name="T47" fmla="*/ 97 h 514"/>
                    <a:gd name="T48" fmla="*/ 172 w 192"/>
                    <a:gd name="T49" fmla="*/ 106 h 514"/>
                    <a:gd name="T50" fmla="*/ 151 w 192"/>
                    <a:gd name="T51" fmla="*/ 145 h 514"/>
                    <a:gd name="T52" fmla="*/ 135 w 192"/>
                    <a:gd name="T53" fmla="*/ 182 h 514"/>
                    <a:gd name="T54" fmla="*/ 123 w 192"/>
                    <a:gd name="T55" fmla="*/ 227 h 514"/>
                    <a:gd name="T56" fmla="*/ 120 w 192"/>
                    <a:gd name="T57" fmla="*/ 278 h 514"/>
                    <a:gd name="T58" fmla="*/ 123 w 192"/>
                    <a:gd name="T59" fmla="*/ 305 h 514"/>
                    <a:gd name="T60" fmla="*/ 130 w 192"/>
                    <a:gd name="T61" fmla="*/ 333 h 514"/>
                    <a:gd name="T62" fmla="*/ 140 w 192"/>
                    <a:gd name="T63" fmla="*/ 359 h 514"/>
                    <a:gd name="T64" fmla="*/ 156 w 192"/>
                    <a:gd name="T65" fmla="*/ 387 h 514"/>
                    <a:gd name="T66" fmla="*/ 178 w 192"/>
                    <a:gd name="T67" fmla="*/ 414 h 514"/>
                    <a:gd name="T68" fmla="*/ 184 w 192"/>
                    <a:gd name="T69" fmla="*/ 425 h 514"/>
                    <a:gd name="T70" fmla="*/ 192 w 192"/>
                    <a:gd name="T71" fmla="*/ 446 h 514"/>
                    <a:gd name="T72" fmla="*/ 191 w 192"/>
                    <a:gd name="T73" fmla="*/ 469 h 514"/>
                    <a:gd name="T74" fmla="*/ 180 w 192"/>
                    <a:gd name="T75" fmla="*/ 490 h 514"/>
                    <a:gd name="T76" fmla="*/ 172 w 192"/>
                    <a:gd name="T77" fmla="*/ 499 h 514"/>
                    <a:gd name="T78" fmla="*/ 154 w 192"/>
                    <a:gd name="T79" fmla="*/ 510 h 514"/>
                    <a:gd name="T80" fmla="*/ 132 w 192"/>
                    <a:gd name="T81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92" h="514">
                      <a:moveTo>
                        <a:pt x="132" y="514"/>
                      </a:moveTo>
                      <a:lnTo>
                        <a:pt x="132" y="514"/>
                      </a:lnTo>
                      <a:lnTo>
                        <a:pt x="120" y="513"/>
                      </a:lnTo>
                      <a:lnTo>
                        <a:pt x="108" y="509"/>
                      </a:lnTo>
                      <a:lnTo>
                        <a:pt x="98" y="503"/>
                      </a:lnTo>
                      <a:lnTo>
                        <a:pt x="87" y="494"/>
                      </a:lnTo>
                      <a:lnTo>
                        <a:pt x="87" y="494"/>
                      </a:lnTo>
                      <a:lnTo>
                        <a:pt x="74" y="477"/>
                      </a:lnTo>
                      <a:lnTo>
                        <a:pt x="60" y="461"/>
                      </a:lnTo>
                      <a:lnTo>
                        <a:pt x="50" y="443"/>
                      </a:lnTo>
                      <a:lnTo>
                        <a:pt x="40" y="426"/>
                      </a:lnTo>
                      <a:lnTo>
                        <a:pt x="31" y="410"/>
                      </a:lnTo>
                      <a:lnTo>
                        <a:pt x="23" y="393"/>
                      </a:lnTo>
                      <a:lnTo>
                        <a:pt x="18" y="375"/>
                      </a:lnTo>
                      <a:lnTo>
                        <a:pt x="12" y="358"/>
                      </a:lnTo>
                      <a:lnTo>
                        <a:pt x="7" y="341"/>
                      </a:lnTo>
                      <a:lnTo>
                        <a:pt x="4" y="323"/>
                      </a:lnTo>
                      <a:lnTo>
                        <a:pt x="2" y="307"/>
                      </a:lnTo>
                      <a:lnTo>
                        <a:pt x="0" y="290"/>
                      </a:lnTo>
                      <a:lnTo>
                        <a:pt x="0" y="273"/>
                      </a:lnTo>
                      <a:lnTo>
                        <a:pt x="0" y="257"/>
                      </a:lnTo>
                      <a:lnTo>
                        <a:pt x="3" y="225"/>
                      </a:lnTo>
                      <a:lnTo>
                        <a:pt x="8" y="193"/>
                      </a:lnTo>
                      <a:lnTo>
                        <a:pt x="15" y="163"/>
                      </a:lnTo>
                      <a:lnTo>
                        <a:pt x="24" y="134"/>
                      </a:lnTo>
                      <a:lnTo>
                        <a:pt x="35" y="107"/>
                      </a:lnTo>
                      <a:lnTo>
                        <a:pt x="47" y="82"/>
                      </a:lnTo>
                      <a:lnTo>
                        <a:pt x="59" y="60"/>
                      </a:lnTo>
                      <a:lnTo>
                        <a:pt x="72" y="40"/>
                      </a:lnTo>
                      <a:lnTo>
                        <a:pt x="86" y="22"/>
                      </a:lnTo>
                      <a:lnTo>
                        <a:pt x="86" y="22"/>
                      </a:lnTo>
                      <a:lnTo>
                        <a:pt x="94" y="14"/>
                      </a:lnTo>
                      <a:lnTo>
                        <a:pt x="103" y="8"/>
                      </a:lnTo>
                      <a:lnTo>
                        <a:pt x="114" y="2"/>
                      </a:lnTo>
                      <a:lnTo>
                        <a:pt x="124" y="0"/>
                      </a:lnTo>
                      <a:lnTo>
                        <a:pt x="136" y="0"/>
                      </a:lnTo>
                      <a:lnTo>
                        <a:pt x="148" y="1"/>
                      </a:lnTo>
                      <a:lnTo>
                        <a:pt x="159" y="6"/>
                      </a:lnTo>
                      <a:lnTo>
                        <a:pt x="170" y="12"/>
                      </a:lnTo>
                      <a:lnTo>
                        <a:pt x="170" y="12"/>
                      </a:lnTo>
                      <a:lnTo>
                        <a:pt x="178" y="21"/>
                      </a:lnTo>
                      <a:lnTo>
                        <a:pt x="184" y="30"/>
                      </a:lnTo>
                      <a:lnTo>
                        <a:pt x="190" y="41"/>
                      </a:lnTo>
                      <a:lnTo>
                        <a:pt x="192" y="52"/>
                      </a:lnTo>
                      <a:lnTo>
                        <a:pt x="192" y="64"/>
                      </a:lnTo>
                      <a:lnTo>
                        <a:pt x="190" y="76"/>
                      </a:lnTo>
                      <a:lnTo>
                        <a:pt x="186" y="86"/>
                      </a:lnTo>
                      <a:lnTo>
                        <a:pt x="179" y="97"/>
                      </a:lnTo>
                      <a:lnTo>
                        <a:pt x="179" y="97"/>
                      </a:lnTo>
                      <a:lnTo>
                        <a:pt x="172" y="106"/>
                      </a:lnTo>
                      <a:lnTo>
                        <a:pt x="159" y="129"/>
                      </a:lnTo>
                      <a:lnTo>
                        <a:pt x="151" y="145"/>
                      </a:lnTo>
                      <a:lnTo>
                        <a:pt x="143" y="162"/>
                      </a:lnTo>
                      <a:lnTo>
                        <a:pt x="135" y="182"/>
                      </a:lnTo>
                      <a:lnTo>
                        <a:pt x="128" y="205"/>
                      </a:lnTo>
                      <a:lnTo>
                        <a:pt x="123" y="227"/>
                      </a:lnTo>
                      <a:lnTo>
                        <a:pt x="120" y="253"/>
                      </a:lnTo>
                      <a:lnTo>
                        <a:pt x="120" y="278"/>
                      </a:lnTo>
                      <a:lnTo>
                        <a:pt x="122" y="291"/>
                      </a:lnTo>
                      <a:lnTo>
                        <a:pt x="123" y="305"/>
                      </a:lnTo>
                      <a:lnTo>
                        <a:pt x="126" y="318"/>
                      </a:lnTo>
                      <a:lnTo>
                        <a:pt x="130" y="333"/>
                      </a:lnTo>
                      <a:lnTo>
                        <a:pt x="135" y="346"/>
                      </a:lnTo>
                      <a:lnTo>
                        <a:pt x="140" y="359"/>
                      </a:lnTo>
                      <a:lnTo>
                        <a:pt x="148" y="374"/>
                      </a:lnTo>
                      <a:lnTo>
                        <a:pt x="156" y="387"/>
                      </a:lnTo>
                      <a:lnTo>
                        <a:pt x="166" y="401"/>
                      </a:lnTo>
                      <a:lnTo>
                        <a:pt x="178" y="414"/>
                      </a:lnTo>
                      <a:lnTo>
                        <a:pt x="178" y="414"/>
                      </a:lnTo>
                      <a:lnTo>
                        <a:pt x="184" y="425"/>
                      </a:lnTo>
                      <a:lnTo>
                        <a:pt x="190" y="435"/>
                      </a:lnTo>
                      <a:lnTo>
                        <a:pt x="192" y="446"/>
                      </a:lnTo>
                      <a:lnTo>
                        <a:pt x="192" y="458"/>
                      </a:lnTo>
                      <a:lnTo>
                        <a:pt x="191" y="469"/>
                      </a:lnTo>
                      <a:lnTo>
                        <a:pt x="187" y="481"/>
                      </a:lnTo>
                      <a:lnTo>
                        <a:pt x="180" y="490"/>
                      </a:lnTo>
                      <a:lnTo>
                        <a:pt x="172" y="499"/>
                      </a:lnTo>
                      <a:lnTo>
                        <a:pt x="172" y="499"/>
                      </a:lnTo>
                      <a:lnTo>
                        <a:pt x="163" y="506"/>
                      </a:lnTo>
                      <a:lnTo>
                        <a:pt x="154" y="510"/>
                      </a:lnTo>
                      <a:lnTo>
                        <a:pt x="143" y="513"/>
                      </a:lnTo>
                      <a:lnTo>
                        <a:pt x="132" y="514"/>
                      </a:lnTo>
                      <a:lnTo>
                        <a:pt x="132" y="5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1" name="Freeform 36"/>
                <p:cNvSpPr>
                  <a:spLocks/>
                </p:cNvSpPr>
                <p:nvPr/>
              </p:nvSpPr>
              <p:spPr bwMode="auto">
                <a:xfrm>
                  <a:off x="659" y="2249"/>
                  <a:ext cx="131" cy="30"/>
                </a:xfrm>
                <a:custGeom>
                  <a:avLst/>
                  <a:gdLst>
                    <a:gd name="T0" fmla="*/ 463 w 523"/>
                    <a:gd name="T1" fmla="*/ 119 h 119"/>
                    <a:gd name="T2" fmla="*/ 60 w 523"/>
                    <a:gd name="T3" fmla="*/ 119 h 119"/>
                    <a:gd name="T4" fmla="*/ 60 w 523"/>
                    <a:gd name="T5" fmla="*/ 119 h 119"/>
                    <a:gd name="T6" fmla="*/ 48 w 523"/>
                    <a:gd name="T7" fmla="*/ 118 h 119"/>
                    <a:gd name="T8" fmla="*/ 37 w 523"/>
                    <a:gd name="T9" fmla="*/ 114 h 119"/>
                    <a:gd name="T10" fmla="*/ 27 w 523"/>
                    <a:gd name="T11" fmla="*/ 109 h 119"/>
                    <a:gd name="T12" fmla="*/ 19 w 523"/>
                    <a:gd name="T13" fmla="*/ 101 h 119"/>
                    <a:gd name="T14" fmla="*/ 11 w 523"/>
                    <a:gd name="T15" fmla="*/ 93 h 119"/>
                    <a:gd name="T16" fmla="*/ 5 w 523"/>
                    <a:gd name="T17" fmla="*/ 82 h 119"/>
                    <a:gd name="T18" fmla="*/ 1 w 523"/>
                    <a:gd name="T19" fmla="*/ 71 h 119"/>
                    <a:gd name="T20" fmla="*/ 0 w 523"/>
                    <a:gd name="T21" fmla="*/ 60 h 119"/>
                    <a:gd name="T22" fmla="*/ 0 w 523"/>
                    <a:gd name="T23" fmla="*/ 60 h 119"/>
                    <a:gd name="T24" fmla="*/ 1 w 523"/>
                    <a:gd name="T25" fmla="*/ 48 h 119"/>
                    <a:gd name="T26" fmla="*/ 5 w 523"/>
                    <a:gd name="T27" fmla="*/ 36 h 119"/>
                    <a:gd name="T28" fmla="*/ 11 w 523"/>
                    <a:gd name="T29" fmla="*/ 25 h 119"/>
                    <a:gd name="T30" fmla="*/ 19 w 523"/>
                    <a:gd name="T31" fmla="*/ 17 h 119"/>
                    <a:gd name="T32" fmla="*/ 27 w 523"/>
                    <a:gd name="T33" fmla="*/ 9 h 119"/>
                    <a:gd name="T34" fmla="*/ 37 w 523"/>
                    <a:gd name="T35" fmla="*/ 4 h 119"/>
                    <a:gd name="T36" fmla="*/ 48 w 523"/>
                    <a:gd name="T37" fmla="*/ 1 h 119"/>
                    <a:gd name="T38" fmla="*/ 60 w 523"/>
                    <a:gd name="T39" fmla="*/ 0 h 119"/>
                    <a:gd name="T40" fmla="*/ 463 w 523"/>
                    <a:gd name="T41" fmla="*/ 0 h 119"/>
                    <a:gd name="T42" fmla="*/ 463 w 523"/>
                    <a:gd name="T43" fmla="*/ 0 h 119"/>
                    <a:gd name="T44" fmla="*/ 475 w 523"/>
                    <a:gd name="T45" fmla="*/ 1 h 119"/>
                    <a:gd name="T46" fmla="*/ 487 w 523"/>
                    <a:gd name="T47" fmla="*/ 4 h 119"/>
                    <a:gd name="T48" fmla="*/ 496 w 523"/>
                    <a:gd name="T49" fmla="*/ 9 h 119"/>
                    <a:gd name="T50" fmla="*/ 505 w 523"/>
                    <a:gd name="T51" fmla="*/ 17 h 119"/>
                    <a:gd name="T52" fmla="*/ 513 w 523"/>
                    <a:gd name="T53" fmla="*/ 25 h 119"/>
                    <a:gd name="T54" fmla="*/ 519 w 523"/>
                    <a:gd name="T55" fmla="*/ 36 h 119"/>
                    <a:gd name="T56" fmla="*/ 521 w 523"/>
                    <a:gd name="T57" fmla="*/ 48 h 119"/>
                    <a:gd name="T58" fmla="*/ 523 w 523"/>
                    <a:gd name="T59" fmla="*/ 60 h 119"/>
                    <a:gd name="T60" fmla="*/ 523 w 523"/>
                    <a:gd name="T61" fmla="*/ 60 h 119"/>
                    <a:gd name="T62" fmla="*/ 521 w 523"/>
                    <a:gd name="T63" fmla="*/ 71 h 119"/>
                    <a:gd name="T64" fmla="*/ 519 w 523"/>
                    <a:gd name="T65" fmla="*/ 82 h 119"/>
                    <a:gd name="T66" fmla="*/ 513 w 523"/>
                    <a:gd name="T67" fmla="*/ 93 h 119"/>
                    <a:gd name="T68" fmla="*/ 505 w 523"/>
                    <a:gd name="T69" fmla="*/ 101 h 119"/>
                    <a:gd name="T70" fmla="*/ 496 w 523"/>
                    <a:gd name="T71" fmla="*/ 109 h 119"/>
                    <a:gd name="T72" fmla="*/ 487 w 523"/>
                    <a:gd name="T73" fmla="*/ 114 h 119"/>
                    <a:gd name="T74" fmla="*/ 475 w 523"/>
                    <a:gd name="T75" fmla="*/ 118 h 119"/>
                    <a:gd name="T76" fmla="*/ 463 w 523"/>
                    <a:gd name="T77" fmla="*/ 119 h 119"/>
                    <a:gd name="T78" fmla="*/ 463 w 523"/>
                    <a:gd name="T79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3" h="119">
                      <a:moveTo>
                        <a:pt x="463" y="119"/>
                      </a:moveTo>
                      <a:lnTo>
                        <a:pt x="60" y="119"/>
                      </a:lnTo>
                      <a:lnTo>
                        <a:pt x="60" y="119"/>
                      </a:lnTo>
                      <a:lnTo>
                        <a:pt x="48" y="118"/>
                      </a:lnTo>
                      <a:lnTo>
                        <a:pt x="37" y="114"/>
                      </a:lnTo>
                      <a:lnTo>
                        <a:pt x="27" y="109"/>
                      </a:lnTo>
                      <a:lnTo>
                        <a:pt x="19" y="101"/>
                      </a:lnTo>
                      <a:lnTo>
                        <a:pt x="11" y="93"/>
                      </a:lnTo>
                      <a:lnTo>
                        <a:pt x="5" y="82"/>
                      </a:lnTo>
                      <a:lnTo>
                        <a:pt x="1" y="71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1" y="25"/>
                      </a:lnTo>
                      <a:lnTo>
                        <a:pt x="19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463" y="0"/>
                      </a:lnTo>
                      <a:lnTo>
                        <a:pt x="463" y="0"/>
                      </a:lnTo>
                      <a:lnTo>
                        <a:pt x="475" y="1"/>
                      </a:lnTo>
                      <a:lnTo>
                        <a:pt x="487" y="4"/>
                      </a:lnTo>
                      <a:lnTo>
                        <a:pt x="496" y="9"/>
                      </a:lnTo>
                      <a:lnTo>
                        <a:pt x="505" y="17"/>
                      </a:lnTo>
                      <a:lnTo>
                        <a:pt x="513" y="25"/>
                      </a:lnTo>
                      <a:lnTo>
                        <a:pt x="519" y="36"/>
                      </a:lnTo>
                      <a:lnTo>
                        <a:pt x="521" y="48"/>
                      </a:lnTo>
                      <a:lnTo>
                        <a:pt x="523" y="60"/>
                      </a:lnTo>
                      <a:lnTo>
                        <a:pt x="523" y="60"/>
                      </a:lnTo>
                      <a:lnTo>
                        <a:pt x="521" y="71"/>
                      </a:lnTo>
                      <a:lnTo>
                        <a:pt x="519" y="82"/>
                      </a:lnTo>
                      <a:lnTo>
                        <a:pt x="513" y="93"/>
                      </a:lnTo>
                      <a:lnTo>
                        <a:pt x="505" y="101"/>
                      </a:lnTo>
                      <a:lnTo>
                        <a:pt x="496" y="109"/>
                      </a:lnTo>
                      <a:lnTo>
                        <a:pt x="487" y="114"/>
                      </a:lnTo>
                      <a:lnTo>
                        <a:pt x="475" y="118"/>
                      </a:lnTo>
                      <a:lnTo>
                        <a:pt x="463" y="119"/>
                      </a:lnTo>
                      <a:lnTo>
                        <a:pt x="463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2" name="Freeform 37"/>
                <p:cNvSpPr>
                  <a:spLocks/>
                </p:cNvSpPr>
                <p:nvPr/>
              </p:nvSpPr>
              <p:spPr bwMode="auto">
                <a:xfrm>
                  <a:off x="668" y="2291"/>
                  <a:ext cx="113" cy="30"/>
                </a:xfrm>
                <a:custGeom>
                  <a:avLst/>
                  <a:gdLst>
                    <a:gd name="T0" fmla="*/ 394 w 454"/>
                    <a:gd name="T1" fmla="*/ 120 h 120"/>
                    <a:gd name="T2" fmla="*/ 60 w 454"/>
                    <a:gd name="T3" fmla="*/ 120 h 120"/>
                    <a:gd name="T4" fmla="*/ 60 w 454"/>
                    <a:gd name="T5" fmla="*/ 120 h 120"/>
                    <a:gd name="T6" fmla="*/ 48 w 454"/>
                    <a:gd name="T7" fmla="*/ 119 h 120"/>
                    <a:gd name="T8" fmla="*/ 37 w 454"/>
                    <a:gd name="T9" fmla="*/ 115 h 120"/>
                    <a:gd name="T10" fmla="*/ 26 w 454"/>
                    <a:gd name="T11" fmla="*/ 109 h 120"/>
                    <a:gd name="T12" fmla="*/ 17 w 454"/>
                    <a:gd name="T13" fmla="*/ 101 h 120"/>
                    <a:gd name="T14" fmla="*/ 10 w 454"/>
                    <a:gd name="T15" fmla="*/ 93 h 120"/>
                    <a:gd name="T16" fmla="*/ 5 w 454"/>
                    <a:gd name="T17" fmla="*/ 83 h 120"/>
                    <a:gd name="T18" fmla="*/ 1 w 454"/>
                    <a:gd name="T19" fmla="*/ 72 h 120"/>
                    <a:gd name="T20" fmla="*/ 0 w 454"/>
                    <a:gd name="T21" fmla="*/ 60 h 120"/>
                    <a:gd name="T22" fmla="*/ 0 w 454"/>
                    <a:gd name="T23" fmla="*/ 60 h 120"/>
                    <a:gd name="T24" fmla="*/ 1 w 454"/>
                    <a:gd name="T25" fmla="*/ 48 h 120"/>
                    <a:gd name="T26" fmla="*/ 5 w 454"/>
                    <a:gd name="T27" fmla="*/ 36 h 120"/>
                    <a:gd name="T28" fmla="*/ 10 w 454"/>
                    <a:gd name="T29" fmla="*/ 25 h 120"/>
                    <a:gd name="T30" fmla="*/ 17 w 454"/>
                    <a:gd name="T31" fmla="*/ 17 h 120"/>
                    <a:gd name="T32" fmla="*/ 26 w 454"/>
                    <a:gd name="T33" fmla="*/ 9 h 120"/>
                    <a:gd name="T34" fmla="*/ 37 w 454"/>
                    <a:gd name="T35" fmla="*/ 4 h 120"/>
                    <a:gd name="T36" fmla="*/ 48 w 454"/>
                    <a:gd name="T37" fmla="*/ 0 h 120"/>
                    <a:gd name="T38" fmla="*/ 60 w 454"/>
                    <a:gd name="T39" fmla="*/ 0 h 120"/>
                    <a:gd name="T40" fmla="*/ 394 w 454"/>
                    <a:gd name="T41" fmla="*/ 0 h 120"/>
                    <a:gd name="T42" fmla="*/ 394 w 454"/>
                    <a:gd name="T43" fmla="*/ 0 h 120"/>
                    <a:gd name="T44" fmla="*/ 406 w 454"/>
                    <a:gd name="T45" fmla="*/ 0 h 120"/>
                    <a:gd name="T46" fmla="*/ 417 w 454"/>
                    <a:gd name="T47" fmla="*/ 4 h 120"/>
                    <a:gd name="T48" fmla="*/ 428 w 454"/>
                    <a:gd name="T49" fmla="*/ 9 h 120"/>
                    <a:gd name="T50" fmla="*/ 437 w 454"/>
                    <a:gd name="T51" fmla="*/ 17 h 120"/>
                    <a:gd name="T52" fmla="*/ 444 w 454"/>
                    <a:gd name="T53" fmla="*/ 25 h 120"/>
                    <a:gd name="T54" fmla="*/ 449 w 454"/>
                    <a:gd name="T55" fmla="*/ 36 h 120"/>
                    <a:gd name="T56" fmla="*/ 453 w 454"/>
                    <a:gd name="T57" fmla="*/ 48 h 120"/>
                    <a:gd name="T58" fmla="*/ 454 w 454"/>
                    <a:gd name="T59" fmla="*/ 60 h 120"/>
                    <a:gd name="T60" fmla="*/ 454 w 454"/>
                    <a:gd name="T61" fmla="*/ 60 h 120"/>
                    <a:gd name="T62" fmla="*/ 453 w 454"/>
                    <a:gd name="T63" fmla="*/ 72 h 120"/>
                    <a:gd name="T64" fmla="*/ 449 w 454"/>
                    <a:gd name="T65" fmla="*/ 83 h 120"/>
                    <a:gd name="T66" fmla="*/ 444 w 454"/>
                    <a:gd name="T67" fmla="*/ 93 h 120"/>
                    <a:gd name="T68" fmla="*/ 437 w 454"/>
                    <a:gd name="T69" fmla="*/ 101 h 120"/>
                    <a:gd name="T70" fmla="*/ 428 w 454"/>
                    <a:gd name="T71" fmla="*/ 109 h 120"/>
                    <a:gd name="T72" fmla="*/ 417 w 454"/>
                    <a:gd name="T73" fmla="*/ 115 h 120"/>
                    <a:gd name="T74" fmla="*/ 406 w 454"/>
                    <a:gd name="T75" fmla="*/ 119 h 120"/>
                    <a:gd name="T76" fmla="*/ 394 w 454"/>
                    <a:gd name="T77" fmla="*/ 120 h 120"/>
                    <a:gd name="T78" fmla="*/ 394 w 454"/>
                    <a:gd name="T7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4" h="120">
                      <a:moveTo>
                        <a:pt x="394" y="120"/>
                      </a:moveTo>
                      <a:lnTo>
                        <a:pt x="60" y="120"/>
                      </a:lnTo>
                      <a:lnTo>
                        <a:pt x="60" y="120"/>
                      </a:lnTo>
                      <a:lnTo>
                        <a:pt x="48" y="119"/>
                      </a:lnTo>
                      <a:lnTo>
                        <a:pt x="37" y="115"/>
                      </a:lnTo>
                      <a:lnTo>
                        <a:pt x="26" y="109"/>
                      </a:lnTo>
                      <a:lnTo>
                        <a:pt x="17" y="101"/>
                      </a:lnTo>
                      <a:lnTo>
                        <a:pt x="10" y="93"/>
                      </a:lnTo>
                      <a:lnTo>
                        <a:pt x="5" y="83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5" y="36"/>
                      </a:lnTo>
                      <a:lnTo>
                        <a:pt x="10" y="25"/>
                      </a:lnTo>
                      <a:lnTo>
                        <a:pt x="17" y="17"/>
                      </a:lnTo>
                      <a:lnTo>
                        <a:pt x="26" y="9"/>
                      </a:lnTo>
                      <a:lnTo>
                        <a:pt x="37" y="4"/>
                      </a:lnTo>
                      <a:lnTo>
                        <a:pt x="48" y="0"/>
                      </a:lnTo>
                      <a:lnTo>
                        <a:pt x="60" y="0"/>
                      </a:lnTo>
                      <a:lnTo>
                        <a:pt x="394" y="0"/>
                      </a:lnTo>
                      <a:lnTo>
                        <a:pt x="394" y="0"/>
                      </a:lnTo>
                      <a:lnTo>
                        <a:pt x="406" y="0"/>
                      </a:lnTo>
                      <a:lnTo>
                        <a:pt x="417" y="4"/>
                      </a:lnTo>
                      <a:lnTo>
                        <a:pt x="428" y="9"/>
                      </a:lnTo>
                      <a:lnTo>
                        <a:pt x="437" y="17"/>
                      </a:lnTo>
                      <a:lnTo>
                        <a:pt x="444" y="25"/>
                      </a:lnTo>
                      <a:lnTo>
                        <a:pt x="449" y="36"/>
                      </a:lnTo>
                      <a:lnTo>
                        <a:pt x="453" y="48"/>
                      </a:lnTo>
                      <a:lnTo>
                        <a:pt x="454" y="60"/>
                      </a:lnTo>
                      <a:lnTo>
                        <a:pt x="454" y="60"/>
                      </a:lnTo>
                      <a:lnTo>
                        <a:pt x="453" y="72"/>
                      </a:lnTo>
                      <a:lnTo>
                        <a:pt x="449" y="83"/>
                      </a:lnTo>
                      <a:lnTo>
                        <a:pt x="444" y="93"/>
                      </a:lnTo>
                      <a:lnTo>
                        <a:pt x="437" y="101"/>
                      </a:lnTo>
                      <a:lnTo>
                        <a:pt x="428" y="109"/>
                      </a:lnTo>
                      <a:lnTo>
                        <a:pt x="417" y="115"/>
                      </a:lnTo>
                      <a:lnTo>
                        <a:pt x="406" y="119"/>
                      </a:lnTo>
                      <a:lnTo>
                        <a:pt x="394" y="120"/>
                      </a:lnTo>
                      <a:lnTo>
                        <a:pt x="394" y="1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3" name="Freeform 38"/>
                <p:cNvSpPr>
                  <a:spLocks/>
                </p:cNvSpPr>
                <p:nvPr/>
              </p:nvSpPr>
              <p:spPr bwMode="auto">
                <a:xfrm>
                  <a:off x="709" y="1868"/>
                  <a:ext cx="30" cy="67"/>
                </a:xfrm>
                <a:custGeom>
                  <a:avLst/>
                  <a:gdLst>
                    <a:gd name="T0" fmla="*/ 60 w 120"/>
                    <a:gd name="T1" fmla="*/ 268 h 268"/>
                    <a:gd name="T2" fmla="*/ 60 w 120"/>
                    <a:gd name="T3" fmla="*/ 268 h 268"/>
                    <a:gd name="T4" fmla="*/ 48 w 120"/>
                    <a:gd name="T5" fmla="*/ 266 h 268"/>
                    <a:gd name="T6" fmla="*/ 38 w 120"/>
                    <a:gd name="T7" fmla="*/ 262 h 268"/>
                    <a:gd name="T8" fmla="*/ 27 w 120"/>
                    <a:gd name="T9" fmla="*/ 257 h 268"/>
                    <a:gd name="T10" fmla="*/ 19 w 120"/>
                    <a:gd name="T11" fmla="*/ 249 h 268"/>
                    <a:gd name="T12" fmla="*/ 11 w 120"/>
                    <a:gd name="T13" fmla="*/ 241 h 268"/>
                    <a:gd name="T14" fmla="*/ 6 w 120"/>
                    <a:gd name="T15" fmla="*/ 230 h 268"/>
                    <a:gd name="T16" fmla="*/ 2 w 120"/>
                    <a:gd name="T17" fmla="*/ 220 h 268"/>
                    <a:gd name="T18" fmla="*/ 0 w 120"/>
                    <a:gd name="T19" fmla="*/ 208 h 268"/>
                    <a:gd name="T20" fmla="*/ 0 w 120"/>
                    <a:gd name="T21" fmla="*/ 60 h 268"/>
                    <a:gd name="T22" fmla="*/ 0 w 120"/>
                    <a:gd name="T23" fmla="*/ 60 h 268"/>
                    <a:gd name="T24" fmla="*/ 2 w 120"/>
                    <a:gd name="T25" fmla="*/ 48 h 268"/>
                    <a:gd name="T26" fmla="*/ 6 w 120"/>
                    <a:gd name="T27" fmla="*/ 37 h 268"/>
                    <a:gd name="T28" fmla="*/ 11 w 120"/>
                    <a:gd name="T29" fmla="*/ 27 h 268"/>
                    <a:gd name="T30" fmla="*/ 19 w 120"/>
                    <a:gd name="T31" fmla="*/ 19 h 268"/>
                    <a:gd name="T32" fmla="*/ 27 w 120"/>
                    <a:gd name="T33" fmla="*/ 11 h 268"/>
                    <a:gd name="T34" fmla="*/ 38 w 120"/>
                    <a:gd name="T35" fmla="*/ 5 h 268"/>
                    <a:gd name="T36" fmla="*/ 48 w 120"/>
                    <a:gd name="T37" fmla="*/ 1 h 268"/>
                    <a:gd name="T38" fmla="*/ 60 w 120"/>
                    <a:gd name="T39" fmla="*/ 0 h 268"/>
                    <a:gd name="T40" fmla="*/ 60 w 120"/>
                    <a:gd name="T41" fmla="*/ 0 h 268"/>
                    <a:gd name="T42" fmla="*/ 74 w 120"/>
                    <a:gd name="T43" fmla="*/ 1 h 268"/>
                    <a:gd name="T44" fmla="*/ 84 w 120"/>
                    <a:gd name="T45" fmla="*/ 5 h 268"/>
                    <a:gd name="T46" fmla="*/ 95 w 120"/>
                    <a:gd name="T47" fmla="*/ 11 h 268"/>
                    <a:gd name="T48" fmla="*/ 103 w 120"/>
                    <a:gd name="T49" fmla="*/ 19 h 268"/>
                    <a:gd name="T50" fmla="*/ 111 w 120"/>
                    <a:gd name="T51" fmla="*/ 27 h 268"/>
                    <a:gd name="T52" fmla="*/ 116 w 120"/>
                    <a:gd name="T53" fmla="*/ 37 h 268"/>
                    <a:gd name="T54" fmla="*/ 120 w 120"/>
                    <a:gd name="T55" fmla="*/ 48 h 268"/>
                    <a:gd name="T56" fmla="*/ 120 w 120"/>
                    <a:gd name="T57" fmla="*/ 60 h 268"/>
                    <a:gd name="T58" fmla="*/ 120 w 120"/>
                    <a:gd name="T59" fmla="*/ 208 h 268"/>
                    <a:gd name="T60" fmla="*/ 120 w 120"/>
                    <a:gd name="T61" fmla="*/ 208 h 268"/>
                    <a:gd name="T62" fmla="*/ 120 w 120"/>
                    <a:gd name="T63" fmla="*/ 220 h 268"/>
                    <a:gd name="T64" fmla="*/ 116 w 120"/>
                    <a:gd name="T65" fmla="*/ 230 h 268"/>
                    <a:gd name="T66" fmla="*/ 111 w 120"/>
                    <a:gd name="T67" fmla="*/ 241 h 268"/>
                    <a:gd name="T68" fmla="*/ 103 w 120"/>
                    <a:gd name="T69" fmla="*/ 249 h 268"/>
                    <a:gd name="T70" fmla="*/ 95 w 120"/>
                    <a:gd name="T71" fmla="*/ 257 h 268"/>
                    <a:gd name="T72" fmla="*/ 84 w 120"/>
                    <a:gd name="T73" fmla="*/ 262 h 268"/>
                    <a:gd name="T74" fmla="*/ 74 w 120"/>
                    <a:gd name="T75" fmla="*/ 266 h 268"/>
                    <a:gd name="T76" fmla="*/ 60 w 120"/>
                    <a:gd name="T77" fmla="*/ 268 h 268"/>
                    <a:gd name="T78" fmla="*/ 60 w 120"/>
                    <a:gd name="T79" fmla="*/ 26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" h="268">
                      <a:moveTo>
                        <a:pt x="60" y="268"/>
                      </a:moveTo>
                      <a:lnTo>
                        <a:pt x="60" y="268"/>
                      </a:lnTo>
                      <a:lnTo>
                        <a:pt x="48" y="266"/>
                      </a:lnTo>
                      <a:lnTo>
                        <a:pt x="38" y="262"/>
                      </a:lnTo>
                      <a:lnTo>
                        <a:pt x="27" y="257"/>
                      </a:lnTo>
                      <a:lnTo>
                        <a:pt x="19" y="249"/>
                      </a:lnTo>
                      <a:lnTo>
                        <a:pt x="11" y="241"/>
                      </a:lnTo>
                      <a:lnTo>
                        <a:pt x="6" y="230"/>
                      </a:lnTo>
                      <a:lnTo>
                        <a:pt x="2" y="220"/>
                      </a:lnTo>
                      <a:lnTo>
                        <a:pt x="0" y="208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2" y="48"/>
                      </a:lnTo>
                      <a:lnTo>
                        <a:pt x="6" y="37"/>
                      </a:lnTo>
                      <a:lnTo>
                        <a:pt x="11" y="27"/>
                      </a:lnTo>
                      <a:lnTo>
                        <a:pt x="19" y="19"/>
                      </a:lnTo>
                      <a:lnTo>
                        <a:pt x="27" y="11"/>
                      </a:lnTo>
                      <a:lnTo>
                        <a:pt x="38" y="5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74" y="1"/>
                      </a:lnTo>
                      <a:lnTo>
                        <a:pt x="84" y="5"/>
                      </a:lnTo>
                      <a:lnTo>
                        <a:pt x="95" y="11"/>
                      </a:lnTo>
                      <a:lnTo>
                        <a:pt x="103" y="19"/>
                      </a:lnTo>
                      <a:lnTo>
                        <a:pt x="111" y="27"/>
                      </a:lnTo>
                      <a:lnTo>
                        <a:pt x="116" y="37"/>
                      </a:lnTo>
                      <a:lnTo>
                        <a:pt x="120" y="48"/>
                      </a:lnTo>
                      <a:lnTo>
                        <a:pt x="120" y="60"/>
                      </a:lnTo>
                      <a:lnTo>
                        <a:pt x="120" y="208"/>
                      </a:lnTo>
                      <a:lnTo>
                        <a:pt x="120" y="208"/>
                      </a:lnTo>
                      <a:lnTo>
                        <a:pt x="120" y="220"/>
                      </a:lnTo>
                      <a:lnTo>
                        <a:pt x="116" y="230"/>
                      </a:lnTo>
                      <a:lnTo>
                        <a:pt x="111" y="241"/>
                      </a:lnTo>
                      <a:lnTo>
                        <a:pt x="103" y="249"/>
                      </a:lnTo>
                      <a:lnTo>
                        <a:pt x="95" y="257"/>
                      </a:lnTo>
                      <a:lnTo>
                        <a:pt x="84" y="262"/>
                      </a:lnTo>
                      <a:lnTo>
                        <a:pt x="74" y="266"/>
                      </a:lnTo>
                      <a:lnTo>
                        <a:pt x="60" y="268"/>
                      </a:lnTo>
                      <a:lnTo>
                        <a:pt x="60" y="2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4" name="Freeform 39"/>
                <p:cNvSpPr>
                  <a:spLocks/>
                </p:cNvSpPr>
                <p:nvPr/>
              </p:nvSpPr>
              <p:spPr bwMode="auto">
                <a:xfrm>
                  <a:off x="574" y="1922"/>
                  <a:ext cx="56" cy="56"/>
                </a:xfrm>
                <a:custGeom>
                  <a:avLst/>
                  <a:gdLst>
                    <a:gd name="T0" fmla="*/ 164 w 224"/>
                    <a:gd name="T1" fmla="*/ 224 h 224"/>
                    <a:gd name="T2" fmla="*/ 164 w 224"/>
                    <a:gd name="T3" fmla="*/ 224 h 224"/>
                    <a:gd name="T4" fmla="*/ 152 w 224"/>
                    <a:gd name="T5" fmla="*/ 222 h 224"/>
                    <a:gd name="T6" fmla="*/ 141 w 224"/>
                    <a:gd name="T7" fmla="*/ 220 h 224"/>
                    <a:gd name="T8" fmla="*/ 131 w 224"/>
                    <a:gd name="T9" fmla="*/ 214 h 224"/>
                    <a:gd name="T10" fmla="*/ 121 w 224"/>
                    <a:gd name="T11" fmla="*/ 206 h 224"/>
                    <a:gd name="T12" fmla="*/ 17 w 224"/>
                    <a:gd name="T13" fmla="*/ 102 h 224"/>
                    <a:gd name="T14" fmla="*/ 17 w 224"/>
                    <a:gd name="T15" fmla="*/ 102 h 224"/>
                    <a:gd name="T16" fmla="*/ 9 w 224"/>
                    <a:gd name="T17" fmla="*/ 93 h 224"/>
                    <a:gd name="T18" fmla="*/ 4 w 224"/>
                    <a:gd name="T19" fmla="*/ 82 h 224"/>
                    <a:gd name="T20" fmla="*/ 1 w 224"/>
                    <a:gd name="T21" fmla="*/ 72 h 224"/>
                    <a:gd name="T22" fmla="*/ 0 w 224"/>
                    <a:gd name="T23" fmla="*/ 60 h 224"/>
                    <a:gd name="T24" fmla="*/ 1 w 224"/>
                    <a:gd name="T25" fmla="*/ 48 h 224"/>
                    <a:gd name="T26" fmla="*/ 4 w 224"/>
                    <a:gd name="T27" fmla="*/ 37 h 224"/>
                    <a:gd name="T28" fmla="*/ 9 w 224"/>
                    <a:gd name="T29" fmla="*/ 26 h 224"/>
                    <a:gd name="T30" fmla="*/ 17 w 224"/>
                    <a:gd name="T31" fmla="*/ 17 h 224"/>
                    <a:gd name="T32" fmla="*/ 17 w 224"/>
                    <a:gd name="T33" fmla="*/ 17 h 224"/>
                    <a:gd name="T34" fmla="*/ 27 w 224"/>
                    <a:gd name="T35" fmla="*/ 9 h 224"/>
                    <a:gd name="T36" fmla="*/ 37 w 224"/>
                    <a:gd name="T37" fmla="*/ 4 h 224"/>
                    <a:gd name="T38" fmla="*/ 48 w 224"/>
                    <a:gd name="T39" fmla="*/ 1 h 224"/>
                    <a:gd name="T40" fmla="*/ 60 w 224"/>
                    <a:gd name="T41" fmla="*/ 0 h 224"/>
                    <a:gd name="T42" fmla="*/ 71 w 224"/>
                    <a:gd name="T43" fmla="*/ 1 h 224"/>
                    <a:gd name="T44" fmla="*/ 83 w 224"/>
                    <a:gd name="T45" fmla="*/ 4 h 224"/>
                    <a:gd name="T46" fmla="*/ 93 w 224"/>
                    <a:gd name="T47" fmla="*/ 9 h 224"/>
                    <a:gd name="T48" fmla="*/ 103 w 224"/>
                    <a:gd name="T49" fmla="*/ 17 h 224"/>
                    <a:gd name="T50" fmla="*/ 205 w 224"/>
                    <a:gd name="T51" fmla="*/ 121 h 224"/>
                    <a:gd name="T52" fmla="*/ 205 w 224"/>
                    <a:gd name="T53" fmla="*/ 121 h 224"/>
                    <a:gd name="T54" fmla="*/ 213 w 224"/>
                    <a:gd name="T55" fmla="*/ 130 h 224"/>
                    <a:gd name="T56" fmla="*/ 219 w 224"/>
                    <a:gd name="T57" fmla="*/ 141 h 224"/>
                    <a:gd name="T58" fmla="*/ 223 w 224"/>
                    <a:gd name="T59" fmla="*/ 152 h 224"/>
                    <a:gd name="T60" fmla="*/ 224 w 224"/>
                    <a:gd name="T61" fmla="*/ 164 h 224"/>
                    <a:gd name="T62" fmla="*/ 223 w 224"/>
                    <a:gd name="T63" fmla="*/ 176 h 224"/>
                    <a:gd name="T64" fmla="*/ 219 w 224"/>
                    <a:gd name="T65" fmla="*/ 186 h 224"/>
                    <a:gd name="T66" fmla="*/ 213 w 224"/>
                    <a:gd name="T67" fmla="*/ 197 h 224"/>
                    <a:gd name="T68" fmla="*/ 205 w 224"/>
                    <a:gd name="T69" fmla="*/ 206 h 224"/>
                    <a:gd name="T70" fmla="*/ 205 w 224"/>
                    <a:gd name="T71" fmla="*/ 206 h 224"/>
                    <a:gd name="T72" fmla="*/ 196 w 224"/>
                    <a:gd name="T73" fmla="*/ 214 h 224"/>
                    <a:gd name="T74" fmla="*/ 187 w 224"/>
                    <a:gd name="T75" fmla="*/ 220 h 224"/>
                    <a:gd name="T76" fmla="*/ 175 w 224"/>
                    <a:gd name="T77" fmla="*/ 222 h 224"/>
                    <a:gd name="T78" fmla="*/ 164 w 224"/>
                    <a:gd name="T79" fmla="*/ 224 h 224"/>
                    <a:gd name="T80" fmla="*/ 164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164" y="224"/>
                      </a:moveTo>
                      <a:lnTo>
                        <a:pt x="164" y="224"/>
                      </a:lnTo>
                      <a:lnTo>
                        <a:pt x="152" y="222"/>
                      </a:lnTo>
                      <a:lnTo>
                        <a:pt x="141" y="220"/>
                      </a:lnTo>
                      <a:lnTo>
                        <a:pt x="131" y="214"/>
                      </a:lnTo>
                      <a:lnTo>
                        <a:pt x="121" y="206"/>
                      </a:lnTo>
                      <a:lnTo>
                        <a:pt x="17" y="102"/>
                      </a:lnTo>
                      <a:lnTo>
                        <a:pt x="17" y="102"/>
                      </a:lnTo>
                      <a:lnTo>
                        <a:pt x="9" y="93"/>
                      </a:lnTo>
                      <a:lnTo>
                        <a:pt x="4" y="82"/>
                      </a:lnTo>
                      <a:lnTo>
                        <a:pt x="1" y="72"/>
                      </a:lnTo>
                      <a:lnTo>
                        <a:pt x="0" y="60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9" y="26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27" y="9"/>
                      </a:lnTo>
                      <a:lnTo>
                        <a:pt x="37" y="4"/>
                      </a:lnTo>
                      <a:lnTo>
                        <a:pt x="48" y="1"/>
                      </a:lnTo>
                      <a:lnTo>
                        <a:pt x="60" y="0"/>
                      </a:lnTo>
                      <a:lnTo>
                        <a:pt x="71" y="1"/>
                      </a:lnTo>
                      <a:lnTo>
                        <a:pt x="83" y="4"/>
                      </a:lnTo>
                      <a:lnTo>
                        <a:pt x="93" y="9"/>
                      </a:lnTo>
                      <a:lnTo>
                        <a:pt x="103" y="17"/>
                      </a:lnTo>
                      <a:lnTo>
                        <a:pt x="205" y="121"/>
                      </a:lnTo>
                      <a:lnTo>
                        <a:pt x="205" y="121"/>
                      </a:lnTo>
                      <a:lnTo>
                        <a:pt x="213" y="130"/>
                      </a:lnTo>
                      <a:lnTo>
                        <a:pt x="219" y="141"/>
                      </a:lnTo>
                      <a:lnTo>
                        <a:pt x="223" y="152"/>
                      </a:lnTo>
                      <a:lnTo>
                        <a:pt x="224" y="164"/>
                      </a:lnTo>
                      <a:lnTo>
                        <a:pt x="223" y="176"/>
                      </a:lnTo>
                      <a:lnTo>
                        <a:pt x="219" y="186"/>
                      </a:lnTo>
                      <a:lnTo>
                        <a:pt x="213" y="197"/>
                      </a:lnTo>
                      <a:lnTo>
                        <a:pt x="205" y="206"/>
                      </a:lnTo>
                      <a:lnTo>
                        <a:pt x="205" y="206"/>
                      </a:lnTo>
                      <a:lnTo>
                        <a:pt x="196" y="214"/>
                      </a:lnTo>
                      <a:lnTo>
                        <a:pt x="187" y="220"/>
                      </a:lnTo>
                      <a:lnTo>
                        <a:pt x="175" y="222"/>
                      </a:lnTo>
                      <a:lnTo>
                        <a:pt x="164" y="224"/>
                      </a:lnTo>
                      <a:lnTo>
                        <a:pt x="16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5" name="Freeform 40"/>
                <p:cNvSpPr>
                  <a:spLocks/>
                </p:cNvSpPr>
                <p:nvPr/>
              </p:nvSpPr>
              <p:spPr bwMode="auto">
                <a:xfrm>
                  <a:off x="822" y="1922"/>
                  <a:ext cx="56" cy="56"/>
                </a:xfrm>
                <a:custGeom>
                  <a:avLst/>
                  <a:gdLst>
                    <a:gd name="T0" fmla="*/ 60 w 224"/>
                    <a:gd name="T1" fmla="*/ 224 h 224"/>
                    <a:gd name="T2" fmla="*/ 60 w 224"/>
                    <a:gd name="T3" fmla="*/ 224 h 224"/>
                    <a:gd name="T4" fmla="*/ 49 w 224"/>
                    <a:gd name="T5" fmla="*/ 222 h 224"/>
                    <a:gd name="T6" fmla="*/ 37 w 224"/>
                    <a:gd name="T7" fmla="*/ 220 h 224"/>
                    <a:gd name="T8" fmla="*/ 28 w 224"/>
                    <a:gd name="T9" fmla="*/ 214 h 224"/>
                    <a:gd name="T10" fmla="*/ 19 w 224"/>
                    <a:gd name="T11" fmla="*/ 206 h 224"/>
                    <a:gd name="T12" fmla="*/ 19 w 224"/>
                    <a:gd name="T13" fmla="*/ 206 h 224"/>
                    <a:gd name="T14" fmla="*/ 11 w 224"/>
                    <a:gd name="T15" fmla="*/ 197 h 224"/>
                    <a:gd name="T16" fmla="*/ 5 w 224"/>
                    <a:gd name="T17" fmla="*/ 186 h 224"/>
                    <a:gd name="T18" fmla="*/ 1 w 224"/>
                    <a:gd name="T19" fmla="*/ 176 h 224"/>
                    <a:gd name="T20" fmla="*/ 0 w 224"/>
                    <a:gd name="T21" fmla="*/ 164 h 224"/>
                    <a:gd name="T22" fmla="*/ 1 w 224"/>
                    <a:gd name="T23" fmla="*/ 152 h 224"/>
                    <a:gd name="T24" fmla="*/ 5 w 224"/>
                    <a:gd name="T25" fmla="*/ 141 h 224"/>
                    <a:gd name="T26" fmla="*/ 11 w 224"/>
                    <a:gd name="T27" fmla="*/ 130 h 224"/>
                    <a:gd name="T28" fmla="*/ 19 w 224"/>
                    <a:gd name="T29" fmla="*/ 121 h 224"/>
                    <a:gd name="T30" fmla="*/ 121 w 224"/>
                    <a:gd name="T31" fmla="*/ 17 h 224"/>
                    <a:gd name="T32" fmla="*/ 121 w 224"/>
                    <a:gd name="T33" fmla="*/ 17 h 224"/>
                    <a:gd name="T34" fmla="*/ 131 w 224"/>
                    <a:gd name="T35" fmla="*/ 9 h 224"/>
                    <a:gd name="T36" fmla="*/ 141 w 224"/>
                    <a:gd name="T37" fmla="*/ 4 h 224"/>
                    <a:gd name="T38" fmla="*/ 153 w 224"/>
                    <a:gd name="T39" fmla="*/ 1 h 224"/>
                    <a:gd name="T40" fmla="*/ 164 w 224"/>
                    <a:gd name="T41" fmla="*/ 0 h 224"/>
                    <a:gd name="T42" fmla="*/ 176 w 224"/>
                    <a:gd name="T43" fmla="*/ 1 h 224"/>
                    <a:gd name="T44" fmla="*/ 187 w 224"/>
                    <a:gd name="T45" fmla="*/ 4 h 224"/>
                    <a:gd name="T46" fmla="*/ 197 w 224"/>
                    <a:gd name="T47" fmla="*/ 9 h 224"/>
                    <a:gd name="T48" fmla="*/ 207 w 224"/>
                    <a:gd name="T49" fmla="*/ 17 h 224"/>
                    <a:gd name="T50" fmla="*/ 207 w 224"/>
                    <a:gd name="T51" fmla="*/ 17 h 224"/>
                    <a:gd name="T52" fmla="*/ 215 w 224"/>
                    <a:gd name="T53" fmla="*/ 26 h 224"/>
                    <a:gd name="T54" fmla="*/ 220 w 224"/>
                    <a:gd name="T55" fmla="*/ 37 h 224"/>
                    <a:gd name="T56" fmla="*/ 223 w 224"/>
                    <a:gd name="T57" fmla="*/ 48 h 224"/>
                    <a:gd name="T58" fmla="*/ 224 w 224"/>
                    <a:gd name="T59" fmla="*/ 60 h 224"/>
                    <a:gd name="T60" fmla="*/ 223 w 224"/>
                    <a:gd name="T61" fmla="*/ 72 h 224"/>
                    <a:gd name="T62" fmla="*/ 220 w 224"/>
                    <a:gd name="T63" fmla="*/ 82 h 224"/>
                    <a:gd name="T64" fmla="*/ 215 w 224"/>
                    <a:gd name="T65" fmla="*/ 93 h 224"/>
                    <a:gd name="T66" fmla="*/ 207 w 224"/>
                    <a:gd name="T67" fmla="*/ 102 h 224"/>
                    <a:gd name="T68" fmla="*/ 103 w 224"/>
                    <a:gd name="T69" fmla="*/ 206 h 224"/>
                    <a:gd name="T70" fmla="*/ 103 w 224"/>
                    <a:gd name="T71" fmla="*/ 206 h 224"/>
                    <a:gd name="T72" fmla="*/ 93 w 224"/>
                    <a:gd name="T73" fmla="*/ 214 h 224"/>
                    <a:gd name="T74" fmla="*/ 83 w 224"/>
                    <a:gd name="T75" fmla="*/ 220 h 224"/>
                    <a:gd name="T76" fmla="*/ 72 w 224"/>
                    <a:gd name="T77" fmla="*/ 222 h 224"/>
                    <a:gd name="T78" fmla="*/ 60 w 224"/>
                    <a:gd name="T79" fmla="*/ 224 h 224"/>
                    <a:gd name="T80" fmla="*/ 60 w 224"/>
                    <a:gd name="T8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60" y="224"/>
                      </a:moveTo>
                      <a:lnTo>
                        <a:pt x="60" y="224"/>
                      </a:lnTo>
                      <a:lnTo>
                        <a:pt x="49" y="222"/>
                      </a:lnTo>
                      <a:lnTo>
                        <a:pt x="37" y="220"/>
                      </a:lnTo>
                      <a:lnTo>
                        <a:pt x="28" y="214"/>
                      </a:lnTo>
                      <a:lnTo>
                        <a:pt x="19" y="206"/>
                      </a:lnTo>
                      <a:lnTo>
                        <a:pt x="19" y="206"/>
                      </a:lnTo>
                      <a:lnTo>
                        <a:pt x="11" y="197"/>
                      </a:lnTo>
                      <a:lnTo>
                        <a:pt x="5" y="186"/>
                      </a:lnTo>
                      <a:lnTo>
                        <a:pt x="1" y="176"/>
                      </a:lnTo>
                      <a:lnTo>
                        <a:pt x="0" y="164"/>
                      </a:lnTo>
                      <a:lnTo>
                        <a:pt x="1" y="152"/>
                      </a:lnTo>
                      <a:lnTo>
                        <a:pt x="5" y="141"/>
                      </a:lnTo>
                      <a:lnTo>
                        <a:pt x="11" y="130"/>
                      </a:lnTo>
                      <a:lnTo>
                        <a:pt x="19" y="121"/>
                      </a:lnTo>
                      <a:lnTo>
                        <a:pt x="121" y="17"/>
                      </a:lnTo>
                      <a:lnTo>
                        <a:pt x="121" y="17"/>
                      </a:lnTo>
                      <a:lnTo>
                        <a:pt x="131" y="9"/>
                      </a:lnTo>
                      <a:lnTo>
                        <a:pt x="141" y="4"/>
                      </a:lnTo>
                      <a:lnTo>
                        <a:pt x="153" y="1"/>
                      </a:lnTo>
                      <a:lnTo>
                        <a:pt x="164" y="0"/>
                      </a:lnTo>
                      <a:lnTo>
                        <a:pt x="176" y="1"/>
                      </a:lnTo>
                      <a:lnTo>
                        <a:pt x="187" y="4"/>
                      </a:lnTo>
                      <a:lnTo>
                        <a:pt x="197" y="9"/>
                      </a:lnTo>
                      <a:lnTo>
                        <a:pt x="207" y="17"/>
                      </a:lnTo>
                      <a:lnTo>
                        <a:pt x="207" y="17"/>
                      </a:lnTo>
                      <a:lnTo>
                        <a:pt x="215" y="26"/>
                      </a:lnTo>
                      <a:lnTo>
                        <a:pt x="220" y="37"/>
                      </a:lnTo>
                      <a:lnTo>
                        <a:pt x="223" y="48"/>
                      </a:lnTo>
                      <a:lnTo>
                        <a:pt x="224" y="60"/>
                      </a:lnTo>
                      <a:lnTo>
                        <a:pt x="223" y="72"/>
                      </a:lnTo>
                      <a:lnTo>
                        <a:pt x="220" y="82"/>
                      </a:lnTo>
                      <a:lnTo>
                        <a:pt x="215" y="93"/>
                      </a:lnTo>
                      <a:lnTo>
                        <a:pt x="207" y="102"/>
                      </a:lnTo>
                      <a:lnTo>
                        <a:pt x="103" y="206"/>
                      </a:lnTo>
                      <a:lnTo>
                        <a:pt x="103" y="206"/>
                      </a:lnTo>
                      <a:lnTo>
                        <a:pt x="93" y="214"/>
                      </a:lnTo>
                      <a:lnTo>
                        <a:pt x="83" y="220"/>
                      </a:lnTo>
                      <a:lnTo>
                        <a:pt x="72" y="222"/>
                      </a:lnTo>
                      <a:lnTo>
                        <a:pt x="60" y="224"/>
                      </a:lnTo>
                      <a:lnTo>
                        <a:pt x="60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1" name="자유형: 도형 253"/>
            <p:cNvSpPr/>
            <p:nvPr/>
          </p:nvSpPr>
          <p:spPr>
            <a:xfrm>
              <a:off x="7387771" y="1483063"/>
              <a:ext cx="1349829" cy="4859679"/>
            </a:xfrm>
            <a:custGeom>
              <a:avLst/>
              <a:gdLst>
                <a:gd name="connsiteX0" fmla="*/ 0 w 1349829"/>
                <a:gd name="connsiteY0" fmla="*/ 0 h 4847772"/>
                <a:gd name="connsiteX1" fmla="*/ 0 w 1349829"/>
                <a:gd name="connsiteY1" fmla="*/ 537029 h 4847772"/>
                <a:gd name="connsiteX2" fmla="*/ 1349829 w 1349829"/>
                <a:gd name="connsiteY2" fmla="*/ 537029 h 4847772"/>
                <a:gd name="connsiteX3" fmla="*/ 1349829 w 1349829"/>
                <a:gd name="connsiteY3" fmla="*/ 4847772 h 4847772"/>
                <a:gd name="connsiteX0" fmla="*/ 0 w 1349829"/>
                <a:gd name="connsiteY0" fmla="*/ 0 h 4859679"/>
                <a:gd name="connsiteX1" fmla="*/ 0 w 1349829"/>
                <a:gd name="connsiteY1" fmla="*/ 548936 h 4859679"/>
                <a:gd name="connsiteX2" fmla="*/ 1349829 w 1349829"/>
                <a:gd name="connsiteY2" fmla="*/ 548936 h 4859679"/>
                <a:gd name="connsiteX3" fmla="*/ 1349829 w 1349829"/>
                <a:gd name="connsiteY3" fmla="*/ 4859679 h 485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829" h="4859679">
                  <a:moveTo>
                    <a:pt x="0" y="0"/>
                  </a:moveTo>
                  <a:lnTo>
                    <a:pt x="0" y="548936"/>
                  </a:lnTo>
                  <a:lnTo>
                    <a:pt x="1349829" y="548936"/>
                  </a:lnTo>
                  <a:lnTo>
                    <a:pt x="1349829" y="4859679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2" name="그룹 211"/>
            <p:cNvGrpSpPr/>
            <p:nvPr/>
          </p:nvGrpSpPr>
          <p:grpSpPr>
            <a:xfrm>
              <a:off x="7993539" y="1986414"/>
              <a:ext cx="801844" cy="3587058"/>
              <a:chOff x="7996451" y="1966045"/>
              <a:chExt cx="1084415" cy="4851135"/>
            </a:xfrm>
          </p:grpSpPr>
          <p:sp>
            <p:nvSpPr>
              <p:cNvPr id="219" name="타원 218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818556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8947418" y="6683732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3" name="자유형: 도형 262"/>
            <p:cNvSpPr/>
            <p:nvPr/>
          </p:nvSpPr>
          <p:spPr>
            <a:xfrm>
              <a:off x="7155543" y="1483293"/>
              <a:ext cx="1175657" cy="1506650"/>
            </a:xfrm>
            <a:custGeom>
              <a:avLst/>
              <a:gdLst>
                <a:gd name="connsiteX0" fmla="*/ 0 w 1175657"/>
                <a:gd name="connsiteY0" fmla="*/ 0 h 1480457"/>
                <a:gd name="connsiteX1" fmla="*/ 0 w 1175657"/>
                <a:gd name="connsiteY1" fmla="*/ 972457 h 1480457"/>
                <a:gd name="connsiteX2" fmla="*/ 1175657 w 1175657"/>
                <a:gd name="connsiteY2" fmla="*/ 972457 h 1480457"/>
                <a:gd name="connsiteX3" fmla="*/ 1175657 w 1175657"/>
                <a:gd name="connsiteY3" fmla="*/ 1480457 h 1480457"/>
                <a:gd name="connsiteX0" fmla="*/ 0 w 1175657"/>
                <a:gd name="connsiteY0" fmla="*/ 0 h 1506650"/>
                <a:gd name="connsiteX1" fmla="*/ 0 w 1175657"/>
                <a:gd name="connsiteY1" fmla="*/ 998650 h 1506650"/>
                <a:gd name="connsiteX2" fmla="*/ 1175657 w 1175657"/>
                <a:gd name="connsiteY2" fmla="*/ 998650 h 1506650"/>
                <a:gd name="connsiteX3" fmla="*/ 1175657 w 1175657"/>
                <a:gd name="connsiteY3" fmla="*/ 1506650 h 150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657" h="1506650">
                  <a:moveTo>
                    <a:pt x="0" y="0"/>
                  </a:moveTo>
                  <a:lnTo>
                    <a:pt x="0" y="998650"/>
                  </a:lnTo>
                  <a:lnTo>
                    <a:pt x="1175657" y="998650"/>
                  </a:lnTo>
                  <a:lnTo>
                    <a:pt x="1175657" y="1506650"/>
                  </a:lnTo>
                </a:path>
              </a:pathLst>
            </a:custGeom>
            <a:noFill/>
            <a:ln>
              <a:solidFill>
                <a:srgbClr val="B4D5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Freeform 5"/>
            <p:cNvSpPr>
              <a:spLocks/>
            </p:cNvSpPr>
            <p:nvPr/>
          </p:nvSpPr>
          <p:spPr bwMode="auto">
            <a:xfrm>
              <a:off x="6765642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8CC1EA">
                <a:alpha val="27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7491020" y="2428164"/>
              <a:ext cx="766910" cy="98675"/>
              <a:chOff x="7996451" y="1966045"/>
              <a:chExt cx="1037170" cy="133448"/>
            </a:xfrm>
          </p:grpSpPr>
          <p:sp>
            <p:nvSpPr>
              <p:cNvPr id="217" name="타원 216"/>
              <p:cNvSpPr/>
              <p:nvPr/>
            </p:nvSpPr>
            <p:spPr>
              <a:xfrm>
                <a:off x="7996451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타원 217"/>
              <p:cNvSpPr/>
              <p:nvPr/>
            </p:nvSpPr>
            <p:spPr>
              <a:xfrm>
                <a:off x="8900173" y="1966045"/>
                <a:ext cx="133448" cy="1334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4D5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6270130" y="501636"/>
              <a:ext cx="1691746" cy="988377"/>
            </a:xfrm>
            <a:custGeom>
              <a:avLst/>
              <a:gdLst>
                <a:gd name="T0" fmla="*/ 220 w 360"/>
                <a:gd name="T1" fmla="*/ 0 h 241"/>
                <a:gd name="T2" fmla="*/ 320 w 360"/>
                <a:gd name="T3" fmla="*/ 100 h 241"/>
                <a:gd name="T4" fmla="*/ 320 w 360"/>
                <a:gd name="T5" fmla="*/ 110 h 241"/>
                <a:gd name="T6" fmla="*/ 319 w 360"/>
                <a:gd name="T7" fmla="*/ 116 h 241"/>
                <a:gd name="T8" fmla="*/ 360 w 360"/>
                <a:gd name="T9" fmla="*/ 176 h 241"/>
                <a:gd name="T10" fmla="*/ 296 w 360"/>
                <a:gd name="T11" fmla="*/ 241 h 241"/>
                <a:gd name="T12" fmla="*/ 76 w 360"/>
                <a:gd name="T13" fmla="*/ 241 h 241"/>
                <a:gd name="T14" fmla="*/ 61 w 360"/>
                <a:gd name="T15" fmla="*/ 240 h 241"/>
                <a:gd name="T16" fmla="*/ 60 w 360"/>
                <a:gd name="T17" fmla="*/ 240 h 241"/>
                <a:gd name="T18" fmla="*/ 0 w 360"/>
                <a:gd name="T19" fmla="*/ 180 h 241"/>
                <a:gd name="T20" fmla="*/ 34 w 360"/>
                <a:gd name="T21" fmla="*/ 126 h 241"/>
                <a:gd name="T22" fmla="*/ 33 w 360"/>
                <a:gd name="T23" fmla="*/ 117 h 241"/>
                <a:gd name="T24" fmla="*/ 32 w 360"/>
                <a:gd name="T25" fmla="*/ 113 h 241"/>
                <a:gd name="T26" fmla="*/ 32 w 360"/>
                <a:gd name="T27" fmla="*/ 112 h 241"/>
                <a:gd name="T28" fmla="*/ 84 w 360"/>
                <a:gd name="T29" fmla="*/ 60 h 241"/>
                <a:gd name="T30" fmla="*/ 123 w 360"/>
                <a:gd name="T31" fmla="*/ 78 h 241"/>
                <a:gd name="T32" fmla="*/ 220 w 360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41">
                  <a:moveTo>
                    <a:pt x="220" y="0"/>
                  </a:moveTo>
                  <a:cubicBezTo>
                    <a:pt x="276" y="0"/>
                    <a:pt x="320" y="45"/>
                    <a:pt x="320" y="100"/>
                  </a:cubicBezTo>
                  <a:cubicBezTo>
                    <a:pt x="320" y="102"/>
                    <a:pt x="320" y="109"/>
                    <a:pt x="320" y="110"/>
                  </a:cubicBezTo>
                  <a:cubicBezTo>
                    <a:pt x="319" y="114"/>
                    <a:pt x="320" y="112"/>
                    <a:pt x="319" y="116"/>
                  </a:cubicBezTo>
                  <a:cubicBezTo>
                    <a:pt x="344" y="126"/>
                    <a:pt x="358" y="150"/>
                    <a:pt x="360" y="176"/>
                  </a:cubicBezTo>
                  <a:cubicBezTo>
                    <a:pt x="360" y="212"/>
                    <a:pt x="332" y="241"/>
                    <a:pt x="296" y="241"/>
                  </a:cubicBezTo>
                  <a:cubicBezTo>
                    <a:pt x="296" y="241"/>
                    <a:pt x="76" y="241"/>
                    <a:pt x="76" y="241"/>
                  </a:cubicBezTo>
                  <a:cubicBezTo>
                    <a:pt x="76" y="241"/>
                    <a:pt x="63" y="240"/>
                    <a:pt x="61" y="240"/>
                  </a:cubicBezTo>
                  <a:cubicBezTo>
                    <a:pt x="61" y="240"/>
                    <a:pt x="61" y="240"/>
                    <a:pt x="60" y="240"/>
                  </a:cubicBezTo>
                  <a:cubicBezTo>
                    <a:pt x="27" y="240"/>
                    <a:pt x="0" y="213"/>
                    <a:pt x="0" y="180"/>
                  </a:cubicBezTo>
                  <a:cubicBezTo>
                    <a:pt x="1" y="158"/>
                    <a:pt x="14" y="136"/>
                    <a:pt x="34" y="126"/>
                  </a:cubicBezTo>
                  <a:cubicBezTo>
                    <a:pt x="33" y="120"/>
                    <a:pt x="33" y="123"/>
                    <a:pt x="33" y="117"/>
                  </a:cubicBezTo>
                  <a:cubicBezTo>
                    <a:pt x="33" y="116"/>
                    <a:pt x="33" y="115"/>
                    <a:pt x="32" y="113"/>
                  </a:cubicBezTo>
                  <a:cubicBezTo>
                    <a:pt x="32" y="113"/>
                    <a:pt x="32" y="113"/>
                    <a:pt x="32" y="112"/>
                  </a:cubicBezTo>
                  <a:cubicBezTo>
                    <a:pt x="32" y="83"/>
                    <a:pt x="56" y="60"/>
                    <a:pt x="84" y="60"/>
                  </a:cubicBezTo>
                  <a:cubicBezTo>
                    <a:pt x="103" y="61"/>
                    <a:pt x="110" y="66"/>
                    <a:pt x="123" y="78"/>
                  </a:cubicBezTo>
                  <a:cubicBezTo>
                    <a:pt x="137" y="30"/>
                    <a:pt x="171" y="5"/>
                    <a:pt x="220" y="0"/>
                  </a:cubicBezTo>
                  <a:close/>
                </a:path>
              </a:pathLst>
            </a:custGeom>
            <a:solidFill>
              <a:srgbClr val="B4D5FE">
                <a:alpha val="2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496" name="직선 연결선 495"/>
          <p:cNvCxnSpPr/>
          <p:nvPr/>
        </p:nvCxnSpPr>
        <p:spPr>
          <a:xfrm>
            <a:off x="1395221" y="344604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>
            <a:off x="1395221" y="290105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/>
          <p:nvPr/>
        </p:nvCxnSpPr>
        <p:spPr>
          <a:xfrm>
            <a:off x="1395221" y="181107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 descr="logo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2973" y="6303354"/>
            <a:ext cx="1691527" cy="368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1710124" y="64833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64" name="직사각형 163"/>
          <p:cNvSpPr/>
          <p:nvPr/>
        </p:nvSpPr>
        <p:spPr>
          <a:xfrm>
            <a:off x="1395221" y="3456927"/>
            <a:ext cx="3382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4. </a:t>
            </a:r>
            <a:r>
              <a:rPr lang="en-US" altLang="ko-KR" sz="28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Data collection</a:t>
            </a:r>
            <a:endParaRPr lang="ko-KR" altLang="en-US" sz="28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1395221" y="399103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1395221" y="4001917"/>
            <a:ext cx="495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5. 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Deep Learning condition</a:t>
            </a:r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1395221" y="453602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1395221" y="4546907"/>
            <a:ext cx="4427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6. 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Deep Learning Result</a:t>
            </a:r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cxnSp>
        <p:nvCxnSpPr>
          <p:cNvPr id="172" name="직선 연결선 171"/>
          <p:cNvCxnSpPr/>
          <p:nvPr/>
        </p:nvCxnSpPr>
        <p:spPr>
          <a:xfrm>
            <a:off x="1395221" y="5081012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1395221" y="5091897"/>
            <a:ext cx="2630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kern="0" spc="-138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7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. </a:t>
            </a:r>
            <a:r>
              <a:rPr lang="en-US" altLang="ko-KR" sz="2800" kern="0" spc="-138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Conclusion</a:t>
            </a:r>
            <a:endParaRPr lang="ko-KR" altLang="en-US" sz="2800" kern="0" spc="-138" dirty="0">
              <a:ln>
                <a:solidFill>
                  <a:srgbClr val="FF0066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1395221" y="5626007"/>
            <a:ext cx="5949043" cy="0"/>
          </a:xfrm>
          <a:prstGeom prst="line">
            <a:avLst/>
          </a:prstGeom>
          <a:ln>
            <a:solidFill>
              <a:srgbClr val="7CB8FE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1.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Background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838" y="1339685"/>
            <a:ext cx="78983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The way and meaning of the office is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changed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Shared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offices and open offices become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common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Furthermore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 flexible working is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introduced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How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to maintain office space must be changed</a:t>
            </a:r>
            <a:endParaRPr lang="ko-KR" altLang="en-US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5"/>
          <a:stretch/>
        </p:blipFill>
        <p:spPr>
          <a:xfrm>
            <a:off x="2042808" y="3774332"/>
            <a:ext cx="3551999" cy="2250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5" y="3774332"/>
            <a:ext cx="4461009" cy="244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290" y="6171919"/>
            <a:ext cx="345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[ Shared and Open office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45122" y="6143153"/>
            <a:ext cx="255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[ Flexible working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1. 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Background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71" y="1311534"/>
            <a:ext cx="8839966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3397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2. </a:t>
            </a:r>
            <a:r>
              <a:rPr lang="en-US" altLang="ko-KR" sz="3600" spc="-150" dirty="0" err="1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FrameWork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50975" y="1306795"/>
            <a:ext cx="8480965" cy="4403333"/>
            <a:chOff x="384048" y="394018"/>
            <a:chExt cx="7851831" cy="5866574"/>
          </a:xfrm>
        </p:grpSpPr>
        <p:grpSp>
          <p:nvGrpSpPr>
            <p:cNvPr id="46" name="그룹 45"/>
            <p:cNvGrpSpPr/>
            <p:nvPr/>
          </p:nvGrpSpPr>
          <p:grpSpPr>
            <a:xfrm>
              <a:off x="3005280" y="4466005"/>
              <a:ext cx="2769262" cy="1569458"/>
              <a:chOff x="7472552" y="5404225"/>
              <a:chExt cx="2769262" cy="1569458"/>
            </a:xfrm>
          </p:grpSpPr>
          <p:sp>
            <p:nvSpPr>
              <p:cNvPr id="49" name="직사각형 54"/>
              <p:cNvSpPr/>
              <p:nvPr/>
            </p:nvSpPr>
            <p:spPr>
              <a:xfrm>
                <a:off x="7472552" y="5450640"/>
                <a:ext cx="1996014" cy="1523043"/>
              </a:xfrm>
              <a:custGeom>
                <a:avLst/>
                <a:gdLst>
                  <a:gd name="connsiteX0" fmla="*/ 0 w 1264494"/>
                  <a:gd name="connsiteY0" fmla="*/ 0 h 1523043"/>
                  <a:gd name="connsiteX1" fmla="*/ 1264494 w 1264494"/>
                  <a:gd name="connsiteY1" fmla="*/ 0 h 1523043"/>
                  <a:gd name="connsiteX2" fmla="*/ 1264494 w 1264494"/>
                  <a:gd name="connsiteY2" fmla="*/ 1523043 h 1523043"/>
                  <a:gd name="connsiteX3" fmla="*/ 0 w 1264494"/>
                  <a:gd name="connsiteY3" fmla="*/ 1523043 h 1523043"/>
                  <a:gd name="connsiteX4" fmla="*/ 0 w 1264494"/>
                  <a:gd name="connsiteY4" fmla="*/ 0 h 152304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752174 w 1752174"/>
                  <a:gd name="connsiteY2" fmla="*/ 1644963 h 1644963"/>
                  <a:gd name="connsiteX3" fmla="*/ 0 w 1752174"/>
                  <a:gd name="connsiteY3" fmla="*/ 1523043 h 1644963"/>
                  <a:gd name="connsiteX4" fmla="*/ 0 w 1752174"/>
                  <a:gd name="connsiteY4" fmla="*/ 0 h 164496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647598 w 1752174"/>
                  <a:gd name="connsiteY2" fmla="*/ 1284493 h 1644963"/>
                  <a:gd name="connsiteX3" fmla="*/ 1752174 w 1752174"/>
                  <a:gd name="connsiteY3" fmla="*/ 1644963 h 1644963"/>
                  <a:gd name="connsiteX4" fmla="*/ 0 w 1752174"/>
                  <a:gd name="connsiteY4" fmla="*/ 1523043 h 1644963"/>
                  <a:gd name="connsiteX5" fmla="*/ 0 w 1752174"/>
                  <a:gd name="connsiteY5" fmla="*/ 0 h 164496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671982 w 1752174"/>
                  <a:gd name="connsiteY2" fmla="*/ 1321069 h 1644963"/>
                  <a:gd name="connsiteX3" fmla="*/ 1752174 w 1752174"/>
                  <a:gd name="connsiteY3" fmla="*/ 1644963 h 1644963"/>
                  <a:gd name="connsiteX4" fmla="*/ 0 w 1752174"/>
                  <a:gd name="connsiteY4" fmla="*/ 1523043 h 1644963"/>
                  <a:gd name="connsiteX5" fmla="*/ 0 w 1752174"/>
                  <a:gd name="connsiteY5" fmla="*/ 0 h 164496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0 w 1996014"/>
                  <a:gd name="connsiteY4" fmla="*/ 1523043 h 1523043"/>
                  <a:gd name="connsiteX5" fmla="*/ 0 w 1996014"/>
                  <a:gd name="connsiteY5" fmla="*/ 0 h 152304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1007518 w 1996014"/>
                  <a:gd name="connsiteY4" fmla="*/ 1382029 h 1523043"/>
                  <a:gd name="connsiteX5" fmla="*/ 0 w 1996014"/>
                  <a:gd name="connsiteY5" fmla="*/ 1523043 h 1523043"/>
                  <a:gd name="connsiteX6" fmla="*/ 0 w 1996014"/>
                  <a:gd name="connsiteY6" fmla="*/ 0 h 152304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1970686 w 1996014"/>
                  <a:gd name="connsiteY4" fmla="*/ 1497853 h 1523043"/>
                  <a:gd name="connsiteX5" fmla="*/ 0 w 1996014"/>
                  <a:gd name="connsiteY5" fmla="*/ 1523043 h 1523043"/>
                  <a:gd name="connsiteX6" fmla="*/ 0 w 1996014"/>
                  <a:gd name="connsiteY6" fmla="*/ 0 h 1523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014" h="1523043">
                    <a:moveTo>
                      <a:pt x="0" y="0"/>
                    </a:moveTo>
                    <a:lnTo>
                      <a:pt x="1264494" y="0"/>
                    </a:lnTo>
                    <a:lnTo>
                      <a:pt x="1671982" y="1321069"/>
                    </a:lnTo>
                    <a:lnTo>
                      <a:pt x="1996014" y="1254819"/>
                    </a:lnTo>
                    <a:lnTo>
                      <a:pt x="1970686" y="1497853"/>
                    </a:lnTo>
                    <a:lnTo>
                      <a:pt x="0" y="1523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54"/>
              <p:cNvSpPr/>
              <p:nvPr/>
            </p:nvSpPr>
            <p:spPr>
              <a:xfrm>
                <a:off x="9162288" y="5404225"/>
                <a:ext cx="1079526" cy="1546621"/>
              </a:xfrm>
              <a:custGeom>
                <a:avLst/>
                <a:gdLst>
                  <a:gd name="connsiteX0" fmla="*/ 0 w 1264494"/>
                  <a:gd name="connsiteY0" fmla="*/ 0 h 1523043"/>
                  <a:gd name="connsiteX1" fmla="*/ 1264494 w 1264494"/>
                  <a:gd name="connsiteY1" fmla="*/ 0 h 1523043"/>
                  <a:gd name="connsiteX2" fmla="*/ 1264494 w 1264494"/>
                  <a:gd name="connsiteY2" fmla="*/ 1523043 h 1523043"/>
                  <a:gd name="connsiteX3" fmla="*/ 0 w 1264494"/>
                  <a:gd name="connsiteY3" fmla="*/ 1523043 h 1523043"/>
                  <a:gd name="connsiteX4" fmla="*/ 0 w 1264494"/>
                  <a:gd name="connsiteY4" fmla="*/ 0 h 152304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752174 w 1752174"/>
                  <a:gd name="connsiteY2" fmla="*/ 1644963 h 1644963"/>
                  <a:gd name="connsiteX3" fmla="*/ 0 w 1752174"/>
                  <a:gd name="connsiteY3" fmla="*/ 1523043 h 1644963"/>
                  <a:gd name="connsiteX4" fmla="*/ 0 w 1752174"/>
                  <a:gd name="connsiteY4" fmla="*/ 0 h 164496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647598 w 1752174"/>
                  <a:gd name="connsiteY2" fmla="*/ 1284493 h 1644963"/>
                  <a:gd name="connsiteX3" fmla="*/ 1752174 w 1752174"/>
                  <a:gd name="connsiteY3" fmla="*/ 1644963 h 1644963"/>
                  <a:gd name="connsiteX4" fmla="*/ 0 w 1752174"/>
                  <a:gd name="connsiteY4" fmla="*/ 1523043 h 1644963"/>
                  <a:gd name="connsiteX5" fmla="*/ 0 w 1752174"/>
                  <a:gd name="connsiteY5" fmla="*/ 0 h 1644963"/>
                  <a:gd name="connsiteX0" fmla="*/ 0 w 1752174"/>
                  <a:gd name="connsiteY0" fmla="*/ 0 h 1644963"/>
                  <a:gd name="connsiteX1" fmla="*/ 1264494 w 1752174"/>
                  <a:gd name="connsiteY1" fmla="*/ 0 h 1644963"/>
                  <a:gd name="connsiteX2" fmla="*/ 1671982 w 1752174"/>
                  <a:gd name="connsiteY2" fmla="*/ 1321069 h 1644963"/>
                  <a:gd name="connsiteX3" fmla="*/ 1752174 w 1752174"/>
                  <a:gd name="connsiteY3" fmla="*/ 1644963 h 1644963"/>
                  <a:gd name="connsiteX4" fmla="*/ 0 w 1752174"/>
                  <a:gd name="connsiteY4" fmla="*/ 1523043 h 1644963"/>
                  <a:gd name="connsiteX5" fmla="*/ 0 w 1752174"/>
                  <a:gd name="connsiteY5" fmla="*/ 0 h 164496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0 w 1996014"/>
                  <a:gd name="connsiteY4" fmla="*/ 1523043 h 1523043"/>
                  <a:gd name="connsiteX5" fmla="*/ 0 w 1996014"/>
                  <a:gd name="connsiteY5" fmla="*/ 0 h 152304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1007518 w 1996014"/>
                  <a:gd name="connsiteY4" fmla="*/ 1382029 h 1523043"/>
                  <a:gd name="connsiteX5" fmla="*/ 0 w 1996014"/>
                  <a:gd name="connsiteY5" fmla="*/ 1523043 h 1523043"/>
                  <a:gd name="connsiteX6" fmla="*/ 0 w 1996014"/>
                  <a:gd name="connsiteY6" fmla="*/ 0 h 1523043"/>
                  <a:gd name="connsiteX0" fmla="*/ 0 w 1996014"/>
                  <a:gd name="connsiteY0" fmla="*/ 0 h 1523043"/>
                  <a:gd name="connsiteX1" fmla="*/ 1264494 w 1996014"/>
                  <a:gd name="connsiteY1" fmla="*/ 0 h 1523043"/>
                  <a:gd name="connsiteX2" fmla="*/ 1671982 w 1996014"/>
                  <a:gd name="connsiteY2" fmla="*/ 1321069 h 1523043"/>
                  <a:gd name="connsiteX3" fmla="*/ 1996014 w 1996014"/>
                  <a:gd name="connsiteY3" fmla="*/ 1254819 h 1523043"/>
                  <a:gd name="connsiteX4" fmla="*/ 1970686 w 1996014"/>
                  <a:gd name="connsiteY4" fmla="*/ 1497853 h 1523043"/>
                  <a:gd name="connsiteX5" fmla="*/ 0 w 1996014"/>
                  <a:gd name="connsiteY5" fmla="*/ 1523043 h 1523043"/>
                  <a:gd name="connsiteX6" fmla="*/ 0 w 1996014"/>
                  <a:gd name="connsiteY6" fmla="*/ 0 h 1523043"/>
                  <a:gd name="connsiteX0" fmla="*/ 0 w 2166702"/>
                  <a:gd name="connsiteY0" fmla="*/ 0 h 1541331"/>
                  <a:gd name="connsiteX1" fmla="*/ 1435182 w 2166702"/>
                  <a:gd name="connsiteY1" fmla="*/ 18288 h 1541331"/>
                  <a:gd name="connsiteX2" fmla="*/ 1842670 w 2166702"/>
                  <a:gd name="connsiteY2" fmla="*/ 1339357 h 1541331"/>
                  <a:gd name="connsiteX3" fmla="*/ 2166702 w 2166702"/>
                  <a:gd name="connsiteY3" fmla="*/ 1273107 h 1541331"/>
                  <a:gd name="connsiteX4" fmla="*/ 2141374 w 2166702"/>
                  <a:gd name="connsiteY4" fmla="*/ 1516141 h 1541331"/>
                  <a:gd name="connsiteX5" fmla="*/ 170688 w 2166702"/>
                  <a:gd name="connsiteY5" fmla="*/ 1541331 h 1541331"/>
                  <a:gd name="connsiteX6" fmla="*/ 0 w 2166702"/>
                  <a:gd name="connsiteY6" fmla="*/ 0 h 1541331"/>
                  <a:gd name="connsiteX0" fmla="*/ 0 w 2166702"/>
                  <a:gd name="connsiteY0" fmla="*/ 0 h 1516141"/>
                  <a:gd name="connsiteX1" fmla="*/ 1435182 w 2166702"/>
                  <a:gd name="connsiteY1" fmla="*/ 18288 h 1516141"/>
                  <a:gd name="connsiteX2" fmla="*/ 1842670 w 2166702"/>
                  <a:gd name="connsiteY2" fmla="*/ 1339357 h 1516141"/>
                  <a:gd name="connsiteX3" fmla="*/ 2166702 w 2166702"/>
                  <a:gd name="connsiteY3" fmla="*/ 1273107 h 1516141"/>
                  <a:gd name="connsiteX4" fmla="*/ 2141374 w 2166702"/>
                  <a:gd name="connsiteY4" fmla="*/ 1516141 h 1516141"/>
                  <a:gd name="connsiteX5" fmla="*/ 365760 w 2166702"/>
                  <a:gd name="connsiteY5" fmla="*/ 1120707 h 1516141"/>
                  <a:gd name="connsiteX6" fmla="*/ 0 w 2166702"/>
                  <a:gd name="connsiteY6" fmla="*/ 0 h 1516141"/>
                  <a:gd name="connsiteX0" fmla="*/ 0 w 2166702"/>
                  <a:gd name="connsiteY0" fmla="*/ 0 h 1516141"/>
                  <a:gd name="connsiteX1" fmla="*/ 1435182 w 2166702"/>
                  <a:gd name="connsiteY1" fmla="*/ 18288 h 1516141"/>
                  <a:gd name="connsiteX2" fmla="*/ 1842670 w 2166702"/>
                  <a:gd name="connsiteY2" fmla="*/ 1339357 h 1516141"/>
                  <a:gd name="connsiteX3" fmla="*/ 2166702 w 2166702"/>
                  <a:gd name="connsiteY3" fmla="*/ 1273107 h 1516141"/>
                  <a:gd name="connsiteX4" fmla="*/ 2141374 w 2166702"/>
                  <a:gd name="connsiteY4" fmla="*/ 1516141 h 1516141"/>
                  <a:gd name="connsiteX5" fmla="*/ 323088 w 2166702"/>
                  <a:gd name="connsiteY5" fmla="*/ 1035363 h 1516141"/>
                  <a:gd name="connsiteX6" fmla="*/ 0 w 2166702"/>
                  <a:gd name="connsiteY6" fmla="*/ 0 h 1516141"/>
                  <a:gd name="connsiteX0" fmla="*/ 0 w 2166702"/>
                  <a:gd name="connsiteY0" fmla="*/ 0 h 1516141"/>
                  <a:gd name="connsiteX1" fmla="*/ 1435182 w 2166702"/>
                  <a:gd name="connsiteY1" fmla="*/ 18288 h 1516141"/>
                  <a:gd name="connsiteX2" fmla="*/ 1842670 w 2166702"/>
                  <a:gd name="connsiteY2" fmla="*/ 1339357 h 1516141"/>
                  <a:gd name="connsiteX3" fmla="*/ 2166702 w 2166702"/>
                  <a:gd name="connsiteY3" fmla="*/ 1273107 h 1516141"/>
                  <a:gd name="connsiteX4" fmla="*/ 2141374 w 2166702"/>
                  <a:gd name="connsiteY4" fmla="*/ 1516141 h 1516141"/>
                  <a:gd name="connsiteX5" fmla="*/ 1122808 w 2166702"/>
                  <a:gd name="connsiteY5" fmla="*/ 1252607 h 1516141"/>
                  <a:gd name="connsiteX6" fmla="*/ 323088 w 2166702"/>
                  <a:gd name="connsiteY6" fmla="*/ 1035363 h 1516141"/>
                  <a:gd name="connsiteX7" fmla="*/ 0 w 2166702"/>
                  <a:gd name="connsiteY7" fmla="*/ 0 h 1516141"/>
                  <a:gd name="connsiteX0" fmla="*/ 218312 w 2385014"/>
                  <a:gd name="connsiteY0" fmla="*/ 0 h 1516141"/>
                  <a:gd name="connsiteX1" fmla="*/ 1653494 w 2385014"/>
                  <a:gd name="connsiteY1" fmla="*/ 18288 h 1516141"/>
                  <a:gd name="connsiteX2" fmla="*/ 2060982 w 2385014"/>
                  <a:gd name="connsiteY2" fmla="*/ 1339357 h 1516141"/>
                  <a:gd name="connsiteX3" fmla="*/ 2385014 w 2385014"/>
                  <a:gd name="connsiteY3" fmla="*/ 1273107 h 1516141"/>
                  <a:gd name="connsiteX4" fmla="*/ 2359686 w 2385014"/>
                  <a:gd name="connsiteY4" fmla="*/ 1516141 h 1516141"/>
                  <a:gd name="connsiteX5" fmla="*/ 0 w 2385014"/>
                  <a:gd name="connsiteY5" fmla="*/ 1185551 h 1516141"/>
                  <a:gd name="connsiteX6" fmla="*/ 541400 w 2385014"/>
                  <a:gd name="connsiteY6" fmla="*/ 1035363 h 1516141"/>
                  <a:gd name="connsiteX7" fmla="*/ 218312 w 2385014"/>
                  <a:gd name="connsiteY7" fmla="*/ 0 h 1516141"/>
                  <a:gd name="connsiteX0" fmla="*/ 218312 w 2385014"/>
                  <a:gd name="connsiteY0" fmla="*/ 0 h 1546621"/>
                  <a:gd name="connsiteX1" fmla="*/ 1653494 w 2385014"/>
                  <a:gd name="connsiteY1" fmla="*/ 18288 h 1546621"/>
                  <a:gd name="connsiteX2" fmla="*/ 2060982 w 2385014"/>
                  <a:gd name="connsiteY2" fmla="*/ 1339357 h 1546621"/>
                  <a:gd name="connsiteX3" fmla="*/ 2385014 w 2385014"/>
                  <a:gd name="connsiteY3" fmla="*/ 1273107 h 1546621"/>
                  <a:gd name="connsiteX4" fmla="*/ 98070 w 2385014"/>
                  <a:gd name="connsiteY4" fmla="*/ 1546621 h 1546621"/>
                  <a:gd name="connsiteX5" fmla="*/ 0 w 2385014"/>
                  <a:gd name="connsiteY5" fmla="*/ 1185551 h 1546621"/>
                  <a:gd name="connsiteX6" fmla="*/ 541400 w 2385014"/>
                  <a:gd name="connsiteY6" fmla="*/ 1035363 h 1546621"/>
                  <a:gd name="connsiteX7" fmla="*/ 218312 w 2385014"/>
                  <a:gd name="connsiteY7" fmla="*/ 0 h 1546621"/>
                  <a:gd name="connsiteX0" fmla="*/ 218312 w 2060982"/>
                  <a:gd name="connsiteY0" fmla="*/ 0 h 1546621"/>
                  <a:gd name="connsiteX1" fmla="*/ 1653494 w 2060982"/>
                  <a:gd name="connsiteY1" fmla="*/ 18288 h 1546621"/>
                  <a:gd name="connsiteX2" fmla="*/ 2060982 w 2060982"/>
                  <a:gd name="connsiteY2" fmla="*/ 1339357 h 1546621"/>
                  <a:gd name="connsiteX3" fmla="*/ 995126 w 2060982"/>
                  <a:gd name="connsiteY3" fmla="*/ 1279203 h 1546621"/>
                  <a:gd name="connsiteX4" fmla="*/ 98070 w 2060982"/>
                  <a:gd name="connsiteY4" fmla="*/ 1546621 h 1546621"/>
                  <a:gd name="connsiteX5" fmla="*/ 0 w 2060982"/>
                  <a:gd name="connsiteY5" fmla="*/ 1185551 h 1546621"/>
                  <a:gd name="connsiteX6" fmla="*/ 541400 w 2060982"/>
                  <a:gd name="connsiteY6" fmla="*/ 1035363 h 1546621"/>
                  <a:gd name="connsiteX7" fmla="*/ 218312 w 2060982"/>
                  <a:gd name="connsiteY7" fmla="*/ 0 h 1546621"/>
                  <a:gd name="connsiteX0" fmla="*/ 218312 w 1653494"/>
                  <a:gd name="connsiteY0" fmla="*/ 0 h 1546621"/>
                  <a:gd name="connsiteX1" fmla="*/ 1653494 w 1653494"/>
                  <a:gd name="connsiteY1" fmla="*/ 18288 h 1546621"/>
                  <a:gd name="connsiteX2" fmla="*/ 1079526 w 1653494"/>
                  <a:gd name="connsiteY2" fmla="*/ 894349 h 1546621"/>
                  <a:gd name="connsiteX3" fmla="*/ 995126 w 1653494"/>
                  <a:gd name="connsiteY3" fmla="*/ 1279203 h 1546621"/>
                  <a:gd name="connsiteX4" fmla="*/ 98070 w 1653494"/>
                  <a:gd name="connsiteY4" fmla="*/ 1546621 h 1546621"/>
                  <a:gd name="connsiteX5" fmla="*/ 0 w 1653494"/>
                  <a:gd name="connsiteY5" fmla="*/ 1185551 h 1546621"/>
                  <a:gd name="connsiteX6" fmla="*/ 541400 w 1653494"/>
                  <a:gd name="connsiteY6" fmla="*/ 1035363 h 1546621"/>
                  <a:gd name="connsiteX7" fmla="*/ 218312 w 1653494"/>
                  <a:gd name="connsiteY7" fmla="*/ 0 h 1546621"/>
                  <a:gd name="connsiteX0" fmla="*/ 218312 w 1079526"/>
                  <a:gd name="connsiteY0" fmla="*/ 0 h 1546621"/>
                  <a:gd name="connsiteX1" fmla="*/ 885398 w 1079526"/>
                  <a:gd name="connsiteY1" fmla="*/ 42672 h 1546621"/>
                  <a:gd name="connsiteX2" fmla="*/ 1079526 w 1079526"/>
                  <a:gd name="connsiteY2" fmla="*/ 894349 h 1546621"/>
                  <a:gd name="connsiteX3" fmla="*/ 995126 w 1079526"/>
                  <a:gd name="connsiteY3" fmla="*/ 1279203 h 1546621"/>
                  <a:gd name="connsiteX4" fmla="*/ 98070 w 1079526"/>
                  <a:gd name="connsiteY4" fmla="*/ 1546621 h 1546621"/>
                  <a:gd name="connsiteX5" fmla="*/ 0 w 1079526"/>
                  <a:gd name="connsiteY5" fmla="*/ 1185551 h 1546621"/>
                  <a:gd name="connsiteX6" fmla="*/ 541400 w 1079526"/>
                  <a:gd name="connsiteY6" fmla="*/ 1035363 h 1546621"/>
                  <a:gd name="connsiteX7" fmla="*/ 218312 w 1079526"/>
                  <a:gd name="connsiteY7" fmla="*/ 0 h 154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9526" h="1546621">
                    <a:moveTo>
                      <a:pt x="218312" y="0"/>
                    </a:moveTo>
                    <a:lnTo>
                      <a:pt x="885398" y="42672"/>
                    </a:lnTo>
                    <a:lnTo>
                      <a:pt x="1079526" y="894349"/>
                    </a:lnTo>
                    <a:lnTo>
                      <a:pt x="995126" y="1279203"/>
                    </a:lnTo>
                    <a:lnTo>
                      <a:pt x="98070" y="1546621"/>
                    </a:lnTo>
                    <a:lnTo>
                      <a:pt x="0" y="1185551"/>
                    </a:lnTo>
                    <a:lnTo>
                      <a:pt x="541400" y="1035363"/>
                    </a:lnTo>
                    <a:lnTo>
                      <a:pt x="21831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3947" y="777183"/>
              <a:ext cx="2602774" cy="1782952"/>
            </a:xfrm>
            <a:prstGeom prst="rect">
              <a:avLst/>
            </a:prstGeom>
          </p:spPr>
        </p:pic>
        <p:pic>
          <p:nvPicPr>
            <p:cNvPr id="9" name="Picture 10" descr="databas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70" y="2892284"/>
              <a:ext cx="1453750" cy="165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4992618" y="2727763"/>
              <a:ext cx="1189521" cy="820438"/>
              <a:chOff x="1337345" y="2360139"/>
              <a:chExt cx="1806908" cy="1204606"/>
            </a:xfrm>
          </p:grpSpPr>
          <p:pic>
            <p:nvPicPr>
              <p:cNvPr id="44" name="Picture 12" descr="gateway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345" y="2360139"/>
                <a:ext cx="1806908" cy="1204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650933" y="3264668"/>
                <a:ext cx="316932" cy="187191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59139" y="3499343"/>
              <a:ext cx="1123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Gateway</a:t>
              </a:r>
              <a:endParaRPr lang="ko-KR" altLang="en-US" b="1" dirty="0"/>
            </a:p>
          </p:txBody>
        </p:sp>
        <p:pic>
          <p:nvPicPr>
            <p:cNvPr id="12" name="Picture 14" descr="nodemcu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80721" y="2260784"/>
              <a:ext cx="1862201" cy="89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542401" y="1251789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NodeMCU</a:t>
              </a:r>
              <a:endParaRPr lang="ko-KR" altLang="en-US" b="1" dirty="0"/>
            </a:p>
          </p:txBody>
        </p:sp>
        <p:pic>
          <p:nvPicPr>
            <p:cNvPr id="14" name="Picture 16" descr="Temperatur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94" y="4347522"/>
              <a:ext cx="1229597" cy="1265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humidity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895" y="4356748"/>
              <a:ext cx="1456742" cy="1265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0" descr="brightness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82" y="2417250"/>
              <a:ext cx="1301220" cy="1301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2" descr="ultrasonic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95" y="1215935"/>
              <a:ext cx="1545395" cy="48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83998" y="5715168"/>
              <a:ext cx="1569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Temperature</a:t>
              </a:r>
              <a:endParaRPr lang="ko-KR" alt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11781" y="572439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Humidity</a:t>
              </a:r>
              <a:endParaRPr lang="ko-KR" alt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7491" y="3823888"/>
              <a:ext cx="134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Brightness</a:t>
              </a:r>
              <a:endParaRPr lang="ko-KR" alt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8482" y="1873170"/>
              <a:ext cx="2060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Room occupancy</a:t>
              </a:r>
              <a:endParaRPr lang="ko-KR" altLang="en-US" b="1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4048" y="728155"/>
              <a:ext cx="3602827" cy="5532437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42433" y="394018"/>
              <a:ext cx="2548128" cy="34023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I</a:t>
              </a:r>
              <a:r>
                <a:rPr lang="en-US" altLang="ko-KR" b="1" dirty="0" smtClean="0"/>
                <a:t>nternet of Things</a:t>
              </a:r>
              <a:endParaRPr lang="ko-KR" altLang="en-US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2182727" y="3218388"/>
              <a:ext cx="402336" cy="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2074434" y="3894648"/>
              <a:ext cx="472963" cy="436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3130744" y="3790867"/>
              <a:ext cx="0" cy="4659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2310915" y="1712432"/>
              <a:ext cx="291750" cy="34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6" descr="wifi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149" y="2977521"/>
              <a:ext cx="517063" cy="493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136488" y="3454157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WiFi</a:t>
              </a:r>
              <a:endParaRPr lang="ko-KR" altLang="en-US" b="1" dirty="0"/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3994842" y="3471316"/>
              <a:ext cx="997776" cy="10477"/>
            </a:xfrm>
            <a:prstGeom prst="line">
              <a:avLst/>
            </a:prstGeom>
            <a:ln w="25400"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5230551" y="740201"/>
              <a:ext cx="3005328" cy="1594568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94430" y="2731363"/>
              <a:ext cx="1841448" cy="1883309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143913" y="4256774"/>
              <a:ext cx="2011863" cy="1997722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5647888" y="2362796"/>
              <a:ext cx="1" cy="288964"/>
            </a:xfrm>
            <a:prstGeom prst="line">
              <a:avLst/>
            </a:prstGeom>
            <a:ln w="25400"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6029162" y="401276"/>
              <a:ext cx="1432342" cy="34023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C</a:t>
              </a:r>
              <a:r>
                <a:rPr lang="en-US" altLang="ko-KR" b="1" dirty="0" smtClean="0"/>
                <a:t>loud</a:t>
              </a:r>
              <a:endParaRPr lang="ko-KR" altLang="en-US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583588" y="4602480"/>
              <a:ext cx="1463132" cy="34023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92D050"/>
                  </a:solidFill>
                </a:rPr>
                <a:t>B</a:t>
              </a:r>
              <a:r>
                <a:rPr lang="en-US" altLang="ko-KR" b="1" dirty="0" smtClean="0"/>
                <a:t>ig Data</a:t>
              </a:r>
              <a:endParaRPr lang="ko-KR" altLang="en-US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66702" y="3920068"/>
              <a:ext cx="1664714" cy="34023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C000"/>
                  </a:solidFill>
                </a:rPr>
                <a:t>D</a:t>
              </a:r>
              <a:r>
                <a:rPr lang="en-US" altLang="ko-KR" b="1" dirty="0" smtClean="0"/>
                <a:t>eep Learning</a:t>
              </a:r>
              <a:endParaRPr lang="ko-KR" altLang="en-US" b="1" dirty="0"/>
            </a:p>
          </p:txBody>
        </p:sp>
        <p:cxnSp>
          <p:nvCxnSpPr>
            <p:cNvPr id="39" name="직선 연결선 38"/>
            <p:cNvCxnSpPr>
              <a:stCxn id="37" idx="2"/>
            </p:cNvCxnSpPr>
            <p:nvPr/>
          </p:nvCxnSpPr>
          <p:spPr>
            <a:xfrm>
              <a:off x="7315154" y="4942713"/>
              <a:ext cx="0" cy="878967"/>
            </a:xfrm>
            <a:prstGeom prst="line">
              <a:avLst/>
            </a:prstGeom>
            <a:ln w="25400">
              <a:prstDash val="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 flipV="1">
              <a:off x="6182139" y="5833872"/>
              <a:ext cx="1137706" cy="1"/>
            </a:xfrm>
            <a:prstGeom prst="line">
              <a:avLst/>
            </a:prstGeom>
            <a:ln w="25400"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3" idx="0"/>
            </p:cNvCxnSpPr>
            <p:nvPr/>
          </p:nvCxnSpPr>
          <p:spPr>
            <a:xfrm>
              <a:off x="7308902" y="2360946"/>
              <a:ext cx="0" cy="370417"/>
            </a:xfrm>
            <a:prstGeom prst="line">
              <a:avLst/>
            </a:prstGeom>
            <a:ln w="25400"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6138" y="4617028"/>
            <a:ext cx="1053749" cy="1219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9210" y="5857661"/>
            <a:ext cx="3994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Deep learning for time-series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Multi 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LSTM (Long short-term memory)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2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5974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3. </a:t>
            </a:r>
            <a:r>
              <a:rPr lang="en-US" altLang="ko-KR" sz="3600" spc="-150" dirty="0" err="1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installation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76123" y="1361985"/>
            <a:ext cx="6876566" cy="2506412"/>
            <a:chOff x="2476123" y="1361985"/>
            <a:chExt cx="6136233" cy="223657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/>
            <a:srcRect l="16081" t="4103" r="10066" b="6678"/>
            <a:stretch/>
          </p:blipFill>
          <p:spPr>
            <a:xfrm rot="16200000">
              <a:off x="5692807" y="679007"/>
              <a:ext cx="2236571" cy="3602527"/>
            </a:xfrm>
            <a:prstGeom prst="rect">
              <a:avLst/>
            </a:prstGeom>
          </p:spPr>
        </p:pic>
        <p:sp>
          <p:nvSpPr>
            <p:cNvPr id="55" name="오른쪽 화살표 54"/>
            <p:cNvSpPr/>
            <p:nvPr/>
          </p:nvSpPr>
          <p:spPr>
            <a:xfrm>
              <a:off x="4735177" y="2194160"/>
              <a:ext cx="309320" cy="57222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5"/>
            <a:srcRect l="9133" t="15865" r="9082" b="18057"/>
            <a:stretch/>
          </p:blipFill>
          <p:spPr>
            <a:xfrm rot="16200000">
              <a:off x="2507137" y="1330975"/>
              <a:ext cx="2236567" cy="2298595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7" b="25475"/>
          <a:stretch/>
        </p:blipFill>
        <p:spPr>
          <a:xfrm>
            <a:off x="2476123" y="4161598"/>
            <a:ext cx="6876566" cy="2497108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>
          <a:xfrm>
            <a:off x="2218637" y="5124040"/>
            <a:ext cx="309320" cy="5722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2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5974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3. </a:t>
            </a:r>
            <a:r>
              <a:rPr lang="en-US" altLang="ko-KR" sz="3600" spc="-150" dirty="0" err="1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installation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3142" y="1476447"/>
            <a:ext cx="776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en-US" altLang="ko-KR" sz="20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DHT.h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ESP8266WiFi.h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WiFiClient.h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ThingSpeak.h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Wire.h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Adafruit_GFX.h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&gt;, &lt;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Adafruit_SSD1306.h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1252695" y="1560390"/>
            <a:ext cx="2219583" cy="54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Define libraries</a:t>
            </a:r>
            <a:endParaRPr lang="ko-KR" altLang="en-US" sz="2000" b="1" dirty="0"/>
          </a:p>
        </p:txBody>
      </p:sp>
      <p:sp>
        <p:nvSpPr>
          <p:cNvPr id="7" name="순서도: 데이터 6"/>
          <p:cNvSpPr/>
          <p:nvPr/>
        </p:nvSpPr>
        <p:spPr>
          <a:xfrm>
            <a:off x="1136948" y="3682478"/>
            <a:ext cx="2451077" cy="540000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Data </a:t>
            </a:r>
            <a:r>
              <a:rPr lang="en-US" altLang="ko-KR" sz="2000" b="1" dirty="0" err="1" smtClean="0"/>
              <a:t>aquisition</a:t>
            </a:r>
            <a:endParaRPr lang="ko-KR" altLang="en-US" sz="2000" b="1" dirty="0"/>
          </a:p>
        </p:txBody>
      </p:sp>
      <p:sp>
        <p:nvSpPr>
          <p:cNvPr id="8" name="순서도: 처리 7"/>
          <p:cNvSpPr/>
          <p:nvPr/>
        </p:nvSpPr>
        <p:spPr>
          <a:xfrm>
            <a:off x="1252695" y="2621434"/>
            <a:ext cx="2219583" cy="5400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Connect </a:t>
            </a:r>
            <a:r>
              <a:rPr lang="en-US" altLang="ko-KR" sz="2000" b="1" dirty="0" err="1" smtClean="0"/>
              <a:t>WiFi</a:t>
            </a:r>
            <a:endParaRPr lang="ko-KR" altLang="en-US" sz="2000" b="1" dirty="0"/>
          </a:p>
        </p:txBody>
      </p:sp>
      <p:sp>
        <p:nvSpPr>
          <p:cNvPr id="9" name="순서도: 판단 8"/>
          <p:cNvSpPr/>
          <p:nvPr/>
        </p:nvSpPr>
        <p:spPr>
          <a:xfrm>
            <a:off x="1136948" y="4743522"/>
            <a:ext cx="2451077" cy="5400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i</a:t>
            </a:r>
            <a:r>
              <a:rPr lang="en-US" altLang="ko-KR" sz="2000" b="1" dirty="0" smtClean="0"/>
              <a:t>=20</a:t>
            </a:r>
            <a:endParaRPr lang="ko-KR" altLang="en-US" sz="2000" b="1" dirty="0"/>
          </a:p>
        </p:txBody>
      </p:sp>
      <p:sp>
        <p:nvSpPr>
          <p:cNvPr id="10" name="순서도: 자기 디스크 9"/>
          <p:cNvSpPr/>
          <p:nvPr/>
        </p:nvSpPr>
        <p:spPr>
          <a:xfrm>
            <a:off x="1136948" y="5804566"/>
            <a:ext cx="2451077" cy="66568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Data storage </a:t>
            </a:r>
            <a:endParaRPr lang="ko-KR" altLang="en-US" sz="2000" b="1" dirty="0"/>
          </a:p>
        </p:txBody>
      </p:sp>
      <p:cxnSp>
        <p:nvCxnSpPr>
          <p:cNvPr id="6" name="직선 화살표 연결선 5"/>
          <p:cNvCxnSpPr>
            <a:stCxn id="3" idx="2"/>
            <a:endCxn id="8" idx="0"/>
          </p:cNvCxnSpPr>
          <p:nvPr/>
        </p:nvCxnSpPr>
        <p:spPr>
          <a:xfrm>
            <a:off x="2362487" y="2100390"/>
            <a:ext cx="0" cy="5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2"/>
            <a:endCxn id="7" idx="1"/>
          </p:cNvCxnSpPr>
          <p:nvPr/>
        </p:nvCxnSpPr>
        <p:spPr>
          <a:xfrm>
            <a:off x="2362487" y="3161434"/>
            <a:ext cx="0" cy="5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4"/>
            <a:endCxn id="9" idx="0"/>
          </p:cNvCxnSpPr>
          <p:nvPr/>
        </p:nvCxnSpPr>
        <p:spPr>
          <a:xfrm>
            <a:off x="2362487" y="4222478"/>
            <a:ext cx="0" cy="5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2"/>
            <a:endCxn id="10" idx="1"/>
          </p:cNvCxnSpPr>
          <p:nvPr/>
        </p:nvCxnSpPr>
        <p:spPr>
          <a:xfrm>
            <a:off x="2362487" y="5283522"/>
            <a:ext cx="0" cy="5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7" idx="5"/>
          </p:cNvCxnSpPr>
          <p:nvPr/>
        </p:nvCxnSpPr>
        <p:spPr>
          <a:xfrm flipH="1" flipV="1">
            <a:off x="3342917" y="3952478"/>
            <a:ext cx="245108" cy="1061044"/>
          </a:xfrm>
          <a:prstGeom prst="bentConnector3">
            <a:avLst>
              <a:gd name="adj1" fmla="val -93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0" idx="2"/>
            <a:endCxn id="7" idx="2"/>
          </p:cNvCxnSpPr>
          <p:nvPr/>
        </p:nvCxnSpPr>
        <p:spPr>
          <a:xfrm rot="10800000" flipH="1">
            <a:off x="1136948" y="3952479"/>
            <a:ext cx="245108" cy="2184929"/>
          </a:xfrm>
          <a:prstGeom prst="bentConnector3">
            <a:avLst>
              <a:gd name="adj1" fmla="val -93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2745" y="35831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=0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65115" y="32467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=0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65115" y="429833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i+1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48928" y="358203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=0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193142" y="3776524"/>
            <a:ext cx="4708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Temperature, Humidity, Brightness (1s/s)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93142" y="5952740"/>
            <a:ext cx="46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Send the data to cloud service (+10sec)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6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5974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</a:t>
            </a: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. </a:t>
            </a:r>
            <a:r>
              <a:rPr lang="en-US" altLang="ko-KR" sz="3600" spc="-150" dirty="0" err="1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installation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757" y="1706641"/>
            <a:ext cx="7167880" cy="448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453" y="197931"/>
            <a:ext cx="3825248" cy="13624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9660" y="545934"/>
            <a:ext cx="5974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 dirty="0" smtClean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4895E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3. </a:t>
            </a:r>
            <a:r>
              <a:rPr lang="en-US" altLang="ko-KR" sz="3600" spc="-150" dirty="0" err="1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IoT</a:t>
            </a:r>
            <a:r>
              <a:rPr lang="en-US" altLang="ko-KR" sz="3600" spc="-150" dirty="0">
                <a:ln>
                  <a:solidFill>
                    <a:srgbClr val="FF0066">
                      <a:alpha val="0"/>
                    </a:srgbClr>
                  </a:solidFill>
                </a:ln>
                <a:solidFill>
                  <a:srgbClr val="04497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바탕" pitchFamily="18" charset="-127"/>
              </a:rPr>
              <a:t> Device installation</a:t>
            </a:r>
            <a:endParaRPr lang="ko-KR" altLang="en-US" sz="3600" spc="-150" dirty="0">
              <a:ln>
                <a:solidFill>
                  <a:srgbClr val="FF0066">
                    <a:alpha val="0"/>
                  </a:srgbClr>
                </a:solidFill>
              </a:ln>
              <a:solidFill>
                <a:srgbClr val="04497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2221" y="1990123"/>
            <a:ext cx="4994476" cy="37458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7649" y="1990123"/>
            <a:ext cx="4994477" cy="3745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87521" y="1990123"/>
            <a:ext cx="4994477" cy="3745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8965" y="636029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[ Device 1 ]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28835" y="636029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[ Device 2 ]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288705" y="636029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[ Device 3 ]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81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779</Words>
  <Application>Microsoft Office PowerPoint</Application>
  <PresentationFormat>와이드스크린</PresentationFormat>
  <Paragraphs>147</Paragraphs>
  <Slides>19</Slides>
  <Notes>19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</vt:lpstr>
      <vt:lpstr>Courier New</vt:lpstr>
      <vt:lpstr>HY헤드라인M</vt:lpstr>
      <vt:lpstr>HY중고딕</vt:lpstr>
      <vt:lpstr>HY견고딕</vt:lpstr>
      <vt:lpstr>함초롬바탕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교통량 조사체계 및 통계 고도화를 위한 조사장비 개선 방안</dc:title>
  <dc:creator>Windows 사용자</dc:creator>
  <cp:lastModifiedBy>Windows User</cp:lastModifiedBy>
  <cp:revision>401</cp:revision>
  <cp:lastPrinted>2018-07-18T07:56:54Z</cp:lastPrinted>
  <dcterms:created xsi:type="dcterms:W3CDTF">2018-07-03T10:12:35Z</dcterms:created>
  <dcterms:modified xsi:type="dcterms:W3CDTF">2019-07-08T05:55:39Z</dcterms:modified>
</cp:coreProperties>
</file>